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261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258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259" r:id="rId37"/>
    <p:sldId id="335" r:id="rId38"/>
    <p:sldId id="336" r:id="rId39"/>
    <p:sldId id="337" r:id="rId40"/>
    <p:sldId id="338" r:id="rId41"/>
    <p:sldId id="339" r:id="rId42"/>
    <p:sldId id="340" r:id="rId43"/>
    <p:sldId id="341" r:id="rId44"/>
    <p:sldId id="342" r:id="rId45"/>
    <p:sldId id="343" r:id="rId46"/>
    <p:sldId id="344" r:id="rId47"/>
    <p:sldId id="260" r:id="rId48"/>
    <p:sldId id="302" r:id="rId4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3CE3A8-8C28-4D7E-B2D7-B32A0C44E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69A2AC1-E4E3-495B-9DB5-01F810820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FD141F-D0B3-424D-9677-15CBBB7F4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43F-75A7-4DF7-9510-EB57E9109901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DC39C6-94C9-4DFC-BCEC-E17DD85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4907DC-C58A-46CD-B1CB-232F1C3D2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DB7D-A118-433D-9E21-7AB6B2A13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17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4C49E8-901C-4F0A-B2ED-4CFA6318A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3F83A35-943D-4C84-9EB0-1612CF3E2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F8A087-5F3D-4F2B-A782-84C1AA763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43F-75A7-4DF7-9510-EB57E9109901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06F910-2871-40A5-A6AC-6BEDAFBAE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5278C3-D0C5-48FD-ADCE-0EFAAAA18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DB7D-A118-433D-9E21-7AB6B2A13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84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C0881DB-9E4C-40D5-84C3-4B2C623B9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AB8D85C-72D7-414A-BDA4-5FCBEDF09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F4D2D1-4F9C-401D-9714-2320E6E5B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43F-75A7-4DF7-9510-EB57E9109901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E14C80-1E1A-4FDA-B058-A304162DA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CBE32D-000F-4167-A46D-60F2C8DF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DB7D-A118-433D-9E21-7AB6B2A13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21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28094F-6DEE-404B-BB59-7893C5105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365125"/>
            <a:ext cx="9310307" cy="604693"/>
          </a:xfrm>
        </p:spPr>
        <p:txBody>
          <a:bodyPr>
            <a:normAutofit/>
          </a:bodyPr>
          <a:lstStyle>
            <a:lvl1pPr>
              <a:defRPr sz="35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C8A9E1-4391-4E24-A861-ED2C69E70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091"/>
            <a:ext cx="9220252" cy="493005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8E9DA3-4E5C-4030-8EDB-27AA6D099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43F-75A7-4DF7-9510-EB57E9109901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88E7BE-73D1-49DA-809D-45764AB77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1B2D74-080D-4091-A002-7848146B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DB7D-A118-433D-9E21-7AB6B2A13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9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D3833-E62E-4781-9E83-6CC62325F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8E353F5-9627-4C3B-B952-00A36DF75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C7C558-4871-4CA5-A029-B2CA2848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43F-75A7-4DF7-9510-EB57E9109901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247D3E-9E6A-438A-9A12-3AE2E51A5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DFA527-6AF5-480E-9A5A-0D79EFA7C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DB7D-A118-433D-9E21-7AB6B2A13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78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2588A1-6334-4411-B65F-16A6CCE00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75C23C-D16F-4A58-BEFD-FB40E9074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673113-44B6-4A98-9EB2-2CDD059AA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1624AA-1DEB-4362-8E58-1491C70B8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43F-75A7-4DF7-9510-EB57E9109901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A3C0E0-27D1-4A8A-B21A-E114A8D33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731A54B-A672-4DBF-AC30-0B35514A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DB7D-A118-433D-9E21-7AB6B2A13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65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29283A-4363-4903-BB48-73D827665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C64C76-CB30-40AA-A657-D2E633903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7020D0E-362B-4EE1-9861-AC03FC800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5A2230D-A22A-4A00-94F7-0DCB0D1AA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12E814C-D41C-4435-95F0-FCC693E4A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262C0DA-E9CA-41A5-8EA5-0346B7A81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43F-75A7-4DF7-9510-EB57E9109901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8383DBC-9543-4AD5-ADDB-AD5D57EB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EFE385E-88BF-46AB-A27E-2E1281525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DB7D-A118-433D-9E21-7AB6B2A13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41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331C85-5B56-4887-9267-6CE0B443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9F2C47-0F73-4CA1-84BC-F56AA3FEF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43F-75A7-4DF7-9510-EB57E9109901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1EA0F6F-54B4-44E6-9EF7-ACAD6C327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5078FF-EC68-45C7-BCDD-FF1165FE0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DB7D-A118-433D-9E21-7AB6B2A13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75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A3DBDB1-FACA-43E3-B738-E444E51F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43F-75A7-4DF7-9510-EB57E9109901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676E586-4C3C-45FC-8879-4ABA058C4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C11151-87F4-4760-8C81-91F5433AC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DB7D-A118-433D-9E21-7AB6B2A13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32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E2C705-34DF-4637-88F1-303051F9A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2CA8C3-C9F7-45AE-90E5-0A8A47CE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B4D43D-F9A3-46FB-B087-25CFCF5C4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B1FAE5-4D29-4D79-B118-DAC03679F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43F-75A7-4DF7-9510-EB57E9109901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0FA518-FD2F-4E4E-87DF-F56A59CF7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28CD90-A2DC-4008-ADCB-7706209F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DB7D-A118-433D-9E21-7AB6B2A13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36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78CCDF-A1B4-4EE0-96C4-0D5C5DB9F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08BC79B-3B75-4597-8EE8-522D73E78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1B4E7E-7BAB-489D-A329-9C945F0ED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B287FA-C9CA-40BA-ACB9-5693091AC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443F-75A7-4DF7-9510-EB57E9109901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AC479EC-7B20-4A28-8C6E-2BB09B68D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F414186-A079-455F-826A-651100E1C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DB7D-A118-433D-9E21-7AB6B2A13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54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05E285D-867C-4518-99EC-AFCDF9FBE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202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80EDBC-C16B-4596-A63C-3AAB9A3EF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2202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78316C-C763-4E39-AF04-C6E5CB16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8443F-75A7-4DF7-9510-EB57E9109901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16E9CA-3435-43D9-A738-557F0F913C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1969A-F4B1-4FD4-8978-362419074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ADB7D-A118-433D-9E21-7AB6B2A1327F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Inhaltsplatzhalter 4">
            <a:extLst>
              <a:ext uri="{FF2B5EF4-FFF2-40B4-BE49-F238E27FC236}">
                <a16:creationId xmlns:a16="http://schemas.microsoft.com/office/drawing/2014/main" id="{4E077F4B-6692-4231-A31C-CC9E5BFB22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4" b="20582"/>
          <a:stretch/>
        </p:blipFill>
        <p:spPr>
          <a:xfrm>
            <a:off x="10464799" y="219339"/>
            <a:ext cx="1493503" cy="147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75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news-room/fact-sheets/detail/tobacco" TargetMode="External"/><Relationship Id="rId2" Type="http://schemas.openxmlformats.org/officeDocument/2006/relationships/hyperlink" Target="https://www.livescience.com/36068-worldwide-illegal-drug-death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Drug_harmfulness#cite_note-5" TargetMode="External"/><Relationship Id="rId4" Type="http://schemas.openxmlformats.org/officeDocument/2006/relationships/hyperlink" Target="https://www.who.int/news-room/fact-sheets/detail/alcoho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E4EE54E-BDC2-40F7-BAEE-E4E5640767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1" b="5816"/>
          <a:stretch/>
        </p:blipFill>
        <p:spPr>
          <a:xfrm>
            <a:off x="0" y="0"/>
            <a:ext cx="12192000" cy="6868398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7A34F94-DFB1-4D26-BA8B-911FAB3F9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3932" y="254005"/>
            <a:ext cx="4885265" cy="550330"/>
          </a:xfrm>
        </p:spPr>
        <p:txBody>
          <a:bodyPr>
            <a:normAutofit fontScale="90000"/>
          </a:bodyPr>
          <a:lstStyle/>
          <a:p>
            <a:r>
              <a:rPr lang="de-DE" sz="4500" b="1" dirty="0">
                <a:solidFill>
                  <a:schemeClr val="bg1"/>
                </a:solidFill>
              </a:rPr>
              <a:t>Public Health </a:t>
            </a:r>
            <a:r>
              <a:rPr lang="de-DE" sz="4500" b="1" dirty="0" err="1">
                <a:solidFill>
                  <a:schemeClr val="bg1"/>
                </a:solidFill>
              </a:rPr>
              <a:t>Issues</a:t>
            </a:r>
            <a:endParaRPr lang="de-DE" sz="4500" b="1" dirty="0">
              <a:solidFill>
                <a:schemeClr val="bg1"/>
              </a:solidFill>
            </a:endParaRPr>
          </a:p>
        </p:txBody>
      </p:sp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316899CC-9084-42EF-A01A-7D04884BE2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" t="5774" b="21308"/>
          <a:stretch/>
        </p:blipFill>
        <p:spPr>
          <a:xfrm>
            <a:off x="10492154" y="219339"/>
            <a:ext cx="1466148" cy="145706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78935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/>
              <a:t>Poverty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Many people, </a:t>
            </a:r>
            <a:r>
              <a:rPr lang="de-DE" dirty="0" err="1"/>
              <a:t>especially</a:t>
            </a:r>
            <a:r>
              <a:rPr lang="de-DE" dirty="0"/>
              <a:t> in </a:t>
            </a:r>
            <a:r>
              <a:rPr lang="de-DE" dirty="0" err="1"/>
              <a:t>developing</a:t>
            </a:r>
            <a:r>
              <a:rPr lang="de-DE" dirty="0"/>
              <a:t> countries, </a:t>
            </a:r>
            <a:r>
              <a:rPr lang="de-DE" dirty="0" err="1"/>
              <a:t>suffer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extreme </a:t>
            </a:r>
            <a:r>
              <a:rPr lang="de-DE" dirty="0" err="1"/>
              <a:t>poverty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not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afford</a:t>
            </a:r>
            <a:r>
              <a:rPr lang="de-DE" dirty="0"/>
              <a:t> </a:t>
            </a:r>
            <a:r>
              <a:rPr lang="de-DE" dirty="0" err="1"/>
              <a:t>basic</a:t>
            </a:r>
            <a:r>
              <a:rPr lang="de-DE" dirty="0"/>
              <a:t> </a:t>
            </a:r>
            <a:r>
              <a:rPr lang="de-DE" dirty="0" err="1"/>
              <a:t>items</a:t>
            </a:r>
            <a:r>
              <a:rPr lang="de-DE" dirty="0"/>
              <a:t> like </a:t>
            </a:r>
            <a:r>
              <a:rPr lang="de-DE" dirty="0" err="1"/>
              <a:t>enough</a:t>
            </a:r>
            <a:r>
              <a:rPr lang="de-DE" dirty="0"/>
              <a:t> food and </a:t>
            </a:r>
            <a:r>
              <a:rPr lang="de-DE" dirty="0" err="1"/>
              <a:t>drinks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in turn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leads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immune </a:t>
            </a:r>
            <a:r>
              <a:rPr lang="de-DE" dirty="0" err="1"/>
              <a:t>systems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weakened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poor</a:t>
            </a:r>
            <a:r>
              <a:rPr lang="de-DE" dirty="0"/>
              <a:t> </a:t>
            </a:r>
            <a:r>
              <a:rPr lang="de-DE" dirty="0" err="1"/>
              <a:t>living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 and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malnutrition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8305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education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A 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also </a:t>
            </a:r>
            <a:r>
              <a:rPr lang="de-DE" dirty="0" err="1"/>
              <a:t>contributes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several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The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</a:t>
            </a:r>
            <a:r>
              <a:rPr lang="de-DE" dirty="0" err="1"/>
              <a:t>significantly</a:t>
            </a:r>
            <a:r>
              <a:rPr lang="de-DE" dirty="0"/>
              <a:t> </a:t>
            </a:r>
            <a:r>
              <a:rPr lang="de-DE" dirty="0" err="1"/>
              <a:t>determines</a:t>
            </a:r>
            <a:r>
              <a:rPr lang="de-DE" dirty="0"/>
              <a:t> a </a:t>
            </a:r>
            <a:r>
              <a:rPr lang="de-DE" dirty="0" err="1"/>
              <a:t>person’s</a:t>
            </a:r>
            <a:r>
              <a:rPr lang="de-DE" dirty="0"/>
              <a:t> </a:t>
            </a:r>
            <a:r>
              <a:rPr lang="de-DE" dirty="0" err="1"/>
              <a:t>attitude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</a:t>
            </a:r>
            <a:r>
              <a:rPr lang="de-DE" dirty="0" err="1"/>
              <a:t>life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includes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her </a:t>
            </a:r>
            <a:r>
              <a:rPr lang="de-DE" dirty="0" err="1"/>
              <a:t>consumption</a:t>
            </a:r>
            <a:r>
              <a:rPr lang="de-DE" dirty="0"/>
              <a:t> </a:t>
            </a:r>
            <a:r>
              <a:rPr lang="de-DE" dirty="0" err="1"/>
              <a:t>behavior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social </a:t>
            </a:r>
            <a:r>
              <a:rPr lang="de-DE" dirty="0" err="1"/>
              <a:t>behavior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A 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will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people do not care at all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environmental </a:t>
            </a:r>
            <a:r>
              <a:rPr lang="de-DE" dirty="0" err="1"/>
              <a:t>behavior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simply</a:t>
            </a:r>
            <a:r>
              <a:rPr lang="de-DE" dirty="0"/>
              <a:t> do not </a:t>
            </a:r>
            <a:r>
              <a:rPr lang="de-DE" dirty="0" err="1"/>
              <a:t>comprehend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daily</a:t>
            </a:r>
            <a:r>
              <a:rPr lang="de-DE" dirty="0"/>
              <a:t> </a:t>
            </a:r>
            <a:r>
              <a:rPr lang="de-DE" dirty="0" err="1"/>
              <a:t>actions</a:t>
            </a:r>
            <a:r>
              <a:rPr lang="de-DE" dirty="0"/>
              <a:t> </a:t>
            </a:r>
            <a:r>
              <a:rPr lang="de-DE" dirty="0" err="1"/>
              <a:t>affect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environmental </a:t>
            </a:r>
            <a:r>
              <a:rPr lang="de-DE" dirty="0" err="1"/>
              <a:t>system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A 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also </a:t>
            </a:r>
            <a:r>
              <a:rPr lang="de-DE" dirty="0" err="1"/>
              <a:t>contributes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uneducated</a:t>
            </a:r>
            <a:r>
              <a:rPr lang="de-DE" dirty="0"/>
              <a:t> people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drink</a:t>
            </a:r>
            <a:r>
              <a:rPr lang="de-DE" dirty="0"/>
              <a:t> and smoke and </a:t>
            </a:r>
            <a:r>
              <a:rPr lang="de-DE" dirty="0" err="1"/>
              <a:t>therefore</a:t>
            </a:r>
            <a:r>
              <a:rPr lang="de-DE" dirty="0"/>
              <a:t> </a:t>
            </a:r>
            <a:r>
              <a:rPr lang="de-DE" dirty="0" err="1"/>
              <a:t>suffer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adverse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regarding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behavior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7933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Political </a:t>
            </a:r>
            <a:r>
              <a:rPr lang="de-DE" dirty="0" err="1"/>
              <a:t>goals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, </a:t>
            </a:r>
            <a:r>
              <a:rPr lang="de-DE" dirty="0" err="1"/>
              <a:t>political</a:t>
            </a:r>
            <a:r>
              <a:rPr lang="de-DE" dirty="0"/>
              <a:t> </a:t>
            </a:r>
            <a:r>
              <a:rPr lang="de-DE" dirty="0" err="1"/>
              <a:t>goals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factor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In an ideal </a:t>
            </a:r>
            <a:r>
              <a:rPr lang="de-DE" dirty="0" err="1"/>
              <a:t>world</a:t>
            </a:r>
            <a:r>
              <a:rPr lang="de-DE" dirty="0"/>
              <a:t>, </a:t>
            </a:r>
            <a:r>
              <a:rPr lang="de-DE" dirty="0" err="1"/>
              <a:t>politicians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strive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improvement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life</a:t>
            </a:r>
            <a:r>
              <a:rPr lang="de-DE" dirty="0"/>
              <a:t> </a:t>
            </a:r>
            <a:r>
              <a:rPr lang="de-DE" dirty="0" err="1"/>
              <a:t>quality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people in </a:t>
            </a:r>
            <a:r>
              <a:rPr lang="de-DE" dirty="0" err="1"/>
              <a:t>their</a:t>
            </a:r>
            <a:r>
              <a:rPr lang="de-DE" dirty="0"/>
              <a:t> countries.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However</a:t>
            </a:r>
            <a:r>
              <a:rPr lang="de-DE" dirty="0"/>
              <a:t>, in </a:t>
            </a:r>
            <a:r>
              <a:rPr lang="de-DE" dirty="0" err="1"/>
              <a:t>many</a:t>
            </a:r>
            <a:r>
              <a:rPr lang="de-DE" dirty="0"/>
              <a:t> countries, </a:t>
            </a:r>
            <a:r>
              <a:rPr lang="de-DE" dirty="0" err="1"/>
              <a:t>political</a:t>
            </a:r>
            <a:r>
              <a:rPr lang="de-DE" dirty="0"/>
              <a:t> </a:t>
            </a:r>
            <a:r>
              <a:rPr lang="de-DE" dirty="0" err="1"/>
              <a:t>goals</a:t>
            </a:r>
            <a:r>
              <a:rPr lang="de-DE" dirty="0"/>
              <a:t> and private </a:t>
            </a:r>
            <a:r>
              <a:rPr lang="de-DE" dirty="0" err="1"/>
              <a:t>goals</a:t>
            </a:r>
            <a:r>
              <a:rPr lang="de-DE" dirty="0"/>
              <a:t> </a:t>
            </a:r>
            <a:r>
              <a:rPr lang="de-DE" dirty="0" err="1"/>
              <a:t>diverge</a:t>
            </a:r>
            <a:r>
              <a:rPr lang="de-DE" dirty="0"/>
              <a:t> </a:t>
            </a:r>
            <a:r>
              <a:rPr lang="de-DE" dirty="0" err="1"/>
              <a:t>significantly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countries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dictators</a:t>
            </a:r>
            <a:r>
              <a:rPr lang="de-DE" dirty="0"/>
              <a:t> </a:t>
            </a:r>
            <a:r>
              <a:rPr lang="de-DE" dirty="0" err="1"/>
              <a:t>try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people </a:t>
            </a:r>
            <a:r>
              <a:rPr lang="de-DE" dirty="0" err="1"/>
              <a:t>poor</a:t>
            </a:r>
            <a:r>
              <a:rPr lang="de-DE" dirty="0"/>
              <a:t> and </a:t>
            </a:r>
            <a:r>
              <a:rPr lang="de-DE" dirty="0" err="1"/>
              <a:t>uneducated</a:t>
            </a:r>
            <a:r>
              <a:rPr lang="de-DE" dirty="0"/>
              <a:t>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sustain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reign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Dictators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quite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people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overthrow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opportunity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do so. </a:t>
            </a:r>
          </a:p>
          <a:p>
            <a:pPr>
              <a:spcBef>
                <a:spcPts val="2000"/>
              </a:spcBef>
            </a:pPr>
            <a:r>
              <a:rPr lang="de-DE" dirty="0"/>
              <a:t>Thus,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in a </a:t>
            </a:r>
            <a:r>
              <a:rPr lang="de-DE" dirty="0" err="1"/>
              <a:t>dictator‘s</a:t>
            </a:r>
            <a:r>
              <a:rPr lang="de-DE" dirty="0"/>
              <a:t> </a:t>
            </a:r>
            <a:r>
              <a:rPr lang="de-DE" dirty="0" err="1"/>
              <a:t>interest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assure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reign</a:t>
            </a:r>
            <a:r>
              <a:rPr lang="de-DE" dirty="0"/>
              <a:t>,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means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population</a:t>
            </a:r>
            <a:r>
              <a:rPr lang="de-DE" dirty="0"/>
              <a:t> will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suffer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4508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Industry </a:t>
            </a:r>
            <a:r>
              <a:rPr lang="de-DE" dirty="0" err="1"/>
              <a:t>goals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also a </a:t>
            </a:r>
            <a:r>
              <a:rPr lang="de-DE" dirty="0" err="1"/>
              <a:t>divergence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social and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goals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usually</a:t>
            </a:r>
            <a:r>
              <a:rPr lang="de-DE" dirty="0"/>
              <a:t> </a:t>
            </a:r>
            <a:r>
              <a:rPr lang="de-DE" dirty="0" err="1"/>
              <a:t>strive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maximize</a:t>
            </a:r>
            <a:r>
              <a:rPr lang="de-DE" dirty="0"/>
              <a:t> </a:t>
            </a:r>
            <a:r>
              <a:rPr lang="de-DE" dirty="0" err="1"/>
              <a:t>profits</a:t>
            </a:r>
            <a:r>
              <a:rPr lang="de-DE" dirty="0"/>
              <a:t>,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come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global </a:t>
            </a:r>
            <a:r>
              <a:rPr lang="de-DE" dirty="0" err="1"/>
              <a:t>society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, </a:t>
            </a:r>
            <a:r>
              <a:rPr lang="de-DE" dirty="0" err="1"/>
              <a:t>industries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strive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produce</a:t>
            </a:r>
            <a:r>
              <a:rPr lang="de-DE" dirty="0"/>
              <a:t> large </a:t>
            </a:r>
            <a:r>
              <a:rPr lang="de-DE" dirty="0" err="1"/>
              <a:t>quantities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goods</a:t>
            </a:r>
            <a:r>
              <a:rPr lang="de-DE" dirty="0"/>
              <a:t>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maximize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profits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also </a:t>
            </a:r>
            <a:r>
              <a:rPr lang="de-DE" dirty="0" err="1"/>
              <a:t>leads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large </a:t>
            </a:r>
            <a:r>
              <a:rPr lang="de-DE" dirty="0" err="1"/>
              <a:t>amounts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emissions</a:t>
            </a:r>
            <a:r>
              <a:rPr lang="de-DE" dirty="0"/>
              <a:t> and all </a:t>
            </a:r>
            <a:r>
              <a:rPr lang="de-DE" dirty="0" err="1"/>
              <a:t>kinds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pollution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It</a:t>
            </a:r>
            <a:r>
              <a:rPr lang="de-DE" dirty="0"/>
              <a:t> also </a:t>
            </a:r>
            <a:r>
              <a:rPr lang="de-DE" dirty="0" err="1"/>
              <a:t>contributes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global </a:t>
            </a:r>
            <a:r>
              <a:rPr lang="de-DE" dirty="0" err="1"/>
              <a:t>warming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society</a:t>
            </a:r>
            <a:r>
              <a:rPr lang="de-DE" dirty="0"/>
              <a:t> will </a:t>
            </a:r>
            <a:r>
              <a:rPr lang="de-DE" dirty="0" err="1"/>
              <a:t>suffer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adverse </a:t>
            </a:r>
            <a:r>
              <a:rPr lang="de-DE" dirty="0" err="1"/>
              <a:t>consequences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profit</a:t>
            </a:r>
            <a:r>
              <a:rPr lang="de-DE" dirty="0"/>
              <a:t> </a:t>
            </a:r>
            <a:r>
              <a:rPr lang="de-DE" dirty="0" err="1"/>
              <a:t>maximizing</a:t>
            </a:r>
            <a:r>
              <a:rPr lang="de-DE" dirty="0"/>
              <a:t> </a:t>
            </a:r>
            <a:r>
              <a:rPr lang="de-DE" dirty="0" err="1"/>
              <a:t>behavior</a:t>
            </a:r>
            <a:r>
              <a:rPr lang="de-DE" dirty="0"/>
              <a:t>, </a:t>
            </a:r>
            <a:r>
              <a:rPr lang="de-DE" dirty="0" err="1"/>
              <a:t>however</a:t>
            </a:r>
            <a:r>
              <a:rPr lang="de-DE" dirty="0"/>
              <a:t>, </a:t>
            </a:r>
            <a:r>
              <a:rPr lang="de-DE" dirty="0" err="1"/>
              <a:t>firms</a:t>
            </a:r>
            <a:r>
              <a:rPr lang="de-DE" dirty="0"/>
              <a:t> do not </a:t>
            </a:r>
            <a:r>
              <a:rPr lang="de-DE" dirty="0" err="1"/>
              <a:t>have</a:t>
            </a:r>
            <a:r>
              <a:rPr lang="de-DE" dirty="0"/>
              <a:t> an </a:t>
            </a:r>
            <a:r>
              <a:rPr lang="de-DE" dirty="0" err="1"/>
              <a:t>incentive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stop it. </a:t>
            </a:r>
          </a:p>
          <a:p>
            <a:pPr>
              <a:spcBef>
                <a:spcPts val="2000"/>
              </a:spcBef>
            </a:pPr>
            <a:r>
              <a:rPr lang="de-DE" dirty="0"/>
              <a:t>Thus,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enough</a:t>
            </a:r>
            <a:r>
              <a:rPr lang="de-DE" dirty="0"/>
              <a:t> </a:t>
            </a:r>
            <a:r>
              <a:rPr lang="de-DE" dirty="0" err="1"/>
              <a:t>regulation</a:t>
            </a:r>
            <a:r>
              <a:rPr lang="de-DE" dirty="0"/>
              <a:t>, </a:t>
            </a:r>
            <a:r>
              <a:rPr lang="de-DE" dirty="0" err="1"/>
              <a:t>industries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impose</a:t>
            </a:r>
            <a:r>
              <a:rPr lang="de-DE" dirty="0"/>
              <a:t> negative </a:t>
            </a:r>
            <a:r>
              <a:rPr lang="de-DE" dirty="0" err="1"/>
              <a:t>externalities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will in turn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severe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8433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exercise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last </a:t>
            </a:r>
            <a:r>
              <a:rPr lang="de-DE" dirty="0" err="1"/>
              <a:t>decades</a:t>
            </a:r>
            <a:r>
              <a:rPr lang="de-DE" dirty="0"/>
              <a:t>,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seen</a:t>
            </a:r>
            <a:r>
              <a:rPr lang="de-DE" dirty="0"/>
              <a:t> a </a:t>
            </a:r>
            <a:r>
              <a:rPr lang="de-DE" dirty="0" err="1"/>
              <a:t>significant</a:t>
            </a:r>
            <a:r>
              <a:rPr lang="de-DE" dirty="0"/>
              <a:t> shift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physical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mental </a:t>
            </a:r>
            <a:r>
              <a:rPr lang="de-DE" dirty="0" err="1"/>
              <a:t>work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daily</a:t>
            </a:r>
            <a:r>
              <a:rPr lang="de-DE" dirty="0"/>
              <a:t> </a:t>
            </a:r>
            <a:r>
              <a:rPr lang="de-DE" dirty="0" err="1"/>
              <a:t>life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centered</a:t>
            </a:r>
            <a:r>
              <a:rPr lang="de-DE" dirty="0"/>
              <a:t> </a:t>
            </a:r>
            <a:r>
              <a:rPr lang="de-DE" dirty="0" err="1"/>
              <a:t>around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jobs</a:t>
            </a:r>
            <a:r>
              <a:rPr lang="de-DE" dirty="0"/>
              <a:t>, </a:t>
            </a:r>
            <a:r>
              <a:rPr lang="de-DE" dirty="0" err="1"/>
              <a:t>many</a:t>
            </a:r>
            <a:r>
              <a:rPr lang="de-DE" dirty="0"/>
              <a:t> people </a:t>
            </a:r>
            <a:r>
              <a:rPr lang="de-DE" dirty="0" err="1"/>
              <a:t>sit</a:t>
            </a:r>
            <a:r>
              <a:rPr lang="de-DE" dirty="0"/>
              <a:t> in </a:t>
            </a:r>
            <a:r>
              <a:rPr lang="de-DE" dirty="0" err="1"/>
              <a:t>offices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whole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change</a:t>
            </a:r>
            <a:r>
              <a:rPr lang="de-DE" dirty="0"/>
              <a:t> in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obesity</a:t>
            </a:r>
            <a:r>
              <a:rPr lang="de-DE" dirty="0"/>
              <a:t> and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people do not </a:t>
            </a:r>
            <a:r>
              <a:rPr lang="de-DE" dirty="0" err="1"/>
              <a:t>work</a:t>
            </a:r>
            <a:r>
              <a:rPr lang="de-DE" dirty="0"/>
              <a:t>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mitigate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Thus, a 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exercise</a:t>
            </a:r>
            <a:r>
              <a:rPr lang="de-DE" dirty="0"/>
              <a:t> and </a:t>
            </a:r>
            <a:r>
              <a:rPr lang="de-DE" dirty="0" err="1"/>
              <a:t>physical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also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several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4196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/>
              <a:t>Unhealthy</a:t>
            </a:r>
            <a:r>
              <a:rPr lang="de-DE" dirty="0"/>
              <a:t> food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last </a:t>
            </a:r>
            <a:r>
              <a:rPr lang="de-DE" dirty="0" err="1"/>
              <a:t>decades</a:t>
            </a:r>
            <a:r>
              <a:rPr lang="de-DE" dirty="0"/>
              <a:t>,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seen</a:t>
            </a:r>
            <a:r>
              <a:rPr lang="de-DE" dirty="0"/>
              <a:t> a </a:t>
            </a:r>
            <a:r>
              <a:rPr lang="de-DE" dirty="0" err="1"/>
              <a:t>significant</a:t>
            </a:r>
            <a:r>
              <a:rPr lang="de-DE" dirty="0"/>
              <a:t> shift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physical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mental </a:t>
            </a:r>
            <a:r>
              <a:rPr lang="de-DE" dirty="0" err="1"/>
              <a:t>work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daily</a:t>
            </a:r>
            <a:r>
              <a:rPr lang="de-DE" dirty="0"/>
              <a:t> </a:t>
            </a:r>
            <a:r>
              <a:rPr lang="de-DE" dirty="0" err="1"/>
              <a:t>life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centered</a:t>
            </a:r>
            <a:r>
              <a:rPr lang="de-DE" dirty="0"/>
              <a:t> </a:t>
            </a:r>
            <a:r>
              <a:rPr lang="de-DE" dirty="0" err="1"/>
              <a:t>around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jobs</a:t>
            </a:r>
            <a:r>
              <a:rPr lang="de-DE" dirty="0"/>
              <a:t>, </a:t>
            </a:r>
            <a:r>
              <a:rPr lang="de-DE" dirty="0" err="1"/>
              <a:t>many</a:t>
            </a:r>
            <a:r>
              <a:rPr lang="de-DE" dirty="0"/>
              <a:t> people </a:t>
            </a:r>
            <a:r>
              <a:rPr lang="de-DE" dirty="0" err="1"/>
              <a:t>sit</a:t>
            </a:r>
            <a:r>
              <a:rPr lang="de-DE" dirty="0"/>
              <a:t> in </a:t>
            </a:r>
            <a:r>
              <a:rPr lang="de-DE" dirty="0" err="1"/>
              <a:t>offices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whole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change</a:t>
            </a:r>
            <a:r>
              <a:rPr lang="de-DE" dirty="0"/>
              <a:t> in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obesity</a:t>
            </a:r>
            <a:r>
              <a:rPr lang="de-DE" dirty="0"/>
              <a:t> and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people do not </a:t>
            </a:r>
            <a:r>
              <a:rPr lang="de-DE" dirty="0" err="1"/>
              <a:t>work</a:t>
            </a:r>
            <a:r>
              <a:rPr lang="de-DE" dirty="0"/>
              <a:t>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mitigate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Thus, a 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exercise</a:t>
            </a:r>
            <a:r>
              <a:rPr lang="de-DE" dirty="0"/>
              <a:t> and </a:t>
            </a:r>
            <a:r>
              <a:rPr lang="de-DE" dirty="0" err="1"/>
              <a:t>physical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also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several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5018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/>
              <a:t>Corruption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 err="1"/>
              <a:t>Corruption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also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. In </a:t>
            </a:r>
            <a:r>
              <a:rPr lang="de-DE" dirty="0" err="1"/>
              <a:t>many</a:t>
            </a:r>
            <a:r>
              <a:rPr lang="de-DE" dirty="0"/>
              <a:t> countries, </a:t>
            </a:r>
            <a:r>
              <a:rPr lang="de-DE" dirty="0" err="1"/>
              <a:t>politicians</a:t>
            </a:r>
            <a:r>
              <a:rPr lang="de-DE" dirty="0"/>
              <a:t>, </a:t>
            </a:r>
            <a:r>
              <a:rPr lang="de-DE" dirty="0" err="1"/>
              <a:t>police</a:t>
            </a:r>
            <a:r>
              <a:rPr lang="de-DE" dirty="0"/>
              <a:t> </a:t>
            </a:r>
            <a:r>
              <a:rPr lang="de-DE" dirty="0" err="1"/>
              <a:t>officers</a:t>
            </a:r>
            <a:r>
              <a:rPr lang="de-DE" dirty="0"/>
              <a:t> and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officials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bribed</a:t>
            </a:r>
            <a:r>
              <a:rPr lang="de-DE" dirty="0"/>
              <a:t>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building</a:t>
            </a:r>
            <a:r>
              <a:rPr lang="de-DE" dirty="0"/>
              <a:t> </a:t>
            </a:r>
            <a:r>
              <a:rPr lang="de-DE" dirty="0" err="1"/>
              <a:t>permissions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amenities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means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people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/>
              <a:t>political</a:t>
            </a:r>
            <a:r>
              <a:rPr lang="de-DE" dirty="0"/>
              <a:t> </a:t>
            </a:r>
            <a:r>
              <a:rPr lang="de-DE" dirty="0" err="1"/>
              <a:t>decisions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favor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flipside</a:t>
            </a:r>
            <a:r>
              <a:rPr lang="de-DE" dirty="0"/>
              <a:t>,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means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poor</a:t>
            </a:r>
            <a:r>
              <a:rPr lang="de-DE" dirty="0"/>
              <a:t> people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suffer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decision</a:t>
            </a:r>
            <a:r>
              <a:rPr lang="de-DE" dirty="0"/>
              <a:t> </a:t>
            </a:r>
            <a:r>
              <a:rPr lang="de-DE" dirty="0" err="1"/>
              <a:t>processes</a:t>
            </a:r>
            <a:r>
              <a:rPr lang="de-DE" dirty="0"/>
              <a:t> at all.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lose all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belongings</a:t>
            </a:r>
            <a:r>
              <a:rPr lang="de-DE" dirty="0"/>
              <a:t> and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livelihood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corruption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Thus, </a:t>
            </a:r>
            <a:r>
              <a:rPr lang="de-DE" dirty="0" err="1"/>
              <a:t>corruption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play a </a:t>
            </a:r>
            <a:r>
              <a:rPr lang="de-DE" dirty="0" err="1"/>
              <a:t>crucial</a:t>
            </a:r>
            <a:r>
              <a:rPr lang="de-DE" dirty="0"/>
              <a:t> </a:t>
            </a:r>
            <a:r>
              <a:rPr lang="de-DE" dirty="0" err="1"/>
              <a:t>role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994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/>
              <a:t>Alcohol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ts val="2000"/>
              </a:spcBef>
            </a:pPr>
            <a:r>
              <a:rPr lang="en-US" dirty="0"/>
              <a:t>Alcohol is a quite serious cause for public health issues. In many countries and cultures, alcohol is propagated as harmless substance for partying purposes. </a:t>
            </a:r>
          </a:p>
          <a:p>
            <a:pPr>
              <a:spcBef>
                <a:spcPts val="2000"/>
              </a:spcBef>
            </a:pPr>
            <a:r>
              <a:rPr lang="en-US" dirty="0"/>
              <a:t>However, alcohol is one of the most harmful drugs. </a:t>
            </a:r>
          </a:p>
          <a:p>
            <a:pPr>
              <a:spcBef>
                <a:spcPts val="2000"/>
              </a:spcBef>
            </a:pPr>
            <a:r>
              <a:rPr lang="en-US" dirty="0"/>
              <a:t>In fact, many studies found that alcohol can be considered the most harmful drugs if we add not only private, but also social adverse effects. </a:t>
            </a:r>
          </a:p>
          <a:p>
            <a:pPr>
              <a:spcBef>
                <a:spcPts val="2000"/>
              </a:spcBef>
            </a:pPr>
            <a:r>
              <a:rPr lang="en-US" dirty="0"/>
              <a:t>The interesting part of this findings is that nobody seems to be eager to talk about this issue. </a:t>
            </a:r>
          </a:p>
          <a:p>
            <a:pPr>
              <a:spcBef>
                <a:spcPts val="2000"/>
              </a:spcBef>
            </a:pPr>
            <a:r>
              <a:rPr lang="en-US" dirty="0"/>
              <a:t>Alcohol is still quite accepted in many cultures and therefore alcohol abuse is on a daily basis. </a:t>
            </a:r>
          </a:p>
          <a:p>
            <a:pPr>
              <a:spcBef>
                <a:spcPts val="2000"/>
              </a:spcBef>
            </a:pPr>
            <a:r>
              <a:rPr lang="en-US" dirty="0"/>
              <a:t>According to the WHO, around 3 million people die from the harmful use of alcohol each year. </a:t>
            </a:r>
          </a:p>
          <a:p>
            <a:pPr>
              <a:spcBef>
                <a:spcPts val="2000"/>
              </a:spcBef>
            </a:pPr>
            <a:r>
              <a:rPr lang="en-US" dirty="0"/>
              <a:t>Thus, alcohol can be regarded as an extremely dangerous drug which causes massive adverse health effects, also it is often belittled by ignorant people.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3983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Tobacco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en-US" dirty="0"/>
              <a:t>Tobacco is another legal drug that imposes massive adverse effects on our public health system. </a:t>
            </a:r>
          </a:p>
          <a:p>
            <a:pPr>
              <a:spcBef>
                <a:spcPts val="2000"/>
              </a:spcBef>
            </a:pPr>
            <a:r>
              <a:rPr lang="en-US" dirty="0"/>
              <a:t>According to the WHO, 8 million people die from the effects of tobacco use each year. </a:t>
            </a:r>
          </a:p>
          <a:p>
            <a:pPr>
              <a:spcBef>
                <a:spcPts val="2000"/>
              </a:spcBef>
            </a:pPr>
            <a:r>
              <a:rPr lang="en-US" dirty="0"/>
              <a:t>Therefore, tobacco can be regarded as the most dangerous drug in terms of deaths per year worldwide. </a:t>
            </a:r>
          </a:p>
          <a:p>
            <a:pPr>
              <a:spcBef>
                <a:spcPts val="2000"/>
              </a:spcBef>
            </a:pPr>
            <a:r>
              <a:rPr lang="en-US" dirty="0"/>
              <a:t>Although quite accepted in many societies, tobacco plays a major role for lung cancer and other serious diseases and therefore contributes to public health issues in a severe manner.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2006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Illegal </a:t>
            </a:r>
            <a:r>
              <a:rPr lang="de-DE" dirty="0" err="1"/>
              <a:t>drugs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en-US" dirty="0"/>
              <a:t>There are many illegal drugs which may also cause some health issues</a:t>
            </a:r>
            <a:r>
              <a:rPr lang="en-US"/>
              <a:t>. </a:t>
            </a:r>
            <a:endParaRPr lang="en-US" dirty="0"/>
          </a:p>
          <a:p>
            <a:pPr>
              <a:spcBef>
                <a:spcPts val="2000"/>
              </a:spcBef>
            </a:pPr>
            <a:r>
              <a:rPr lang="en-US"/>
              <a:t>Although </a:t>
            </a:r>
            <a:r>
              <a:rPr lang="en-US" dirty="0"/>
              <a:t>hyped in the media, the number of death from illegal drugs is quite low compared to the number of death from legal drugs like alcohol and tobacco</a:t>
            </a:r>
            <a:r>
              <a:rPr lang="en-US"/>
              <a:t>. </a:t>
            </a:r>
            <a:endParaRPr lang="en-US" dirty="0"/>
          </a:p>
          <a:p>
            <a:pPr>
              <a:spcBef>
                <a:spcPts val="2000"/>
              </a:spcBef>
            </a:pPr>
            <a:r>
              <a:rPr lang="en-US"/>
              <a:t>Therefore</a:t>
            </a:r>
            <a:r>
              <a:rPr lang="en-US" dirty="0"/>
              <a:t>, although illegal drugs are not that important for public health compared to legal drugs, they still impose significant costs on our public health system.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49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?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091"/>
            <a:ext cx="9220252" cy="4930054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de-DE" dirty="0"/>
              <a:t>Public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defined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overall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global </a:t>
            </a:r>
            <a:r>
              <a:rPr lang="de-DE" dirty="0" err="1"/>
              <a:t>population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In </a:t>
            </a:r>
            <a:r>
              <a:rPr lang="de-DE" dirty="0" err="1"/>
              <a:t>contrast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healthcare</a:t>
            </a:r>
            <a:r>
              <a:rPr lang="de-DE" dirty="0"/>
              <a:t>,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focused</a:t>
            </a:r>
            <a:r>
              <a:rPr lang="de-DE" dirty="0"/>
              <a:t> on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patients</a:t>
            </a:r>
            <a:r>
              <a:rPr lang="de-DE" dirty="0"/>
              <a:t> but </a:t>
            </a:r>
            <a:r>
              <a:rPr lang="de-DE" dirty="0" err="1"/>
              <a:t>rather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whole</a:t>
            </a:r>
            <a:r>
              <a:rPr lang="de-DE" dirty="0"/>
              <a:t> </a:t>
            </a:r>
            <a:r>
              <a:rPr lang="de-DE" dirty="0" err="1"/>
              <a:t>populations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several</a:t>
            </a:r>
            <a:r>
              <a:rPr lang="de-DE" dirty="0"/>
              <a:t> </a:t>
            </a:r>
            <a:r>
              <a:rPr lang="de-DE" dirty="0" err="1"/>
              <a:t>threats</a:t>
            </a:r>
            <a:r>
              <a:rPr lang="de-DE" dirty="0"/>
              <a:t> </a:t>
            </a:r>
            <a:r>
              <a:rPr lang="de-DE" dirty="0" err="1"/>
              <a:t>regarding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nowadays</a:t>
            </a:r>
            <a:r>
              <a:rPr lang="de-DE" dirty="0"/>
              <a:t> </a:t>
            </a:r>
            <a:r>
              <a:rPr lang="de-DE" dirty="0" err="1"/>
              <a:t>society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causes</a:t>
            </a:r>
            <a:r>
              <a:rPr lang="de-DE" dirty="0"/>
              <a:t>, </a:t>
            </a:r>
            <a:r>
              <a:rPr lang="de-DE" dirty="0" err="1"/>
              <a:t>effects</a:t>
            </a:r>
            <a:r>
              <a:rPr lang="de-DE" dirty="0"/>
              <a:t> and </a:t>
            </a:r>
            <a:r>
              <a:rPr lang="de-DE" dirty="0" err="1"/>
              <a:t>solutions</a:t>
            </a:r>
            <a:r>
              <a:rPr lang="de-DE" dirty="0"/>
              <a:t> </a:t>
            </a:r>
            <a:r>
              <a:rPr lang="de-DE" dirty="0" err="1"/>
              <a:t>regarding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examined</a:t>
            </a:r>
            <a:r>
              <a:rPr lang="de-DE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86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Effects</a:t>
            </a:r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de-DE" b="1" dirty="0" err="1"/>
              <a:t>Alcohol-related</a:t>
            </a:r>
            <a:r>
              <a:rPr lang="de-DE" b="1" dirty="0"/>
              <a:t> </a:t>
            </a:r>
            <a:r>
              <a:rPr lang="de-DE" b="1" dirty="0" err="1"/>
              <a:t>effects</a:t>
            </a:r>
            <a:endParaRPr lang="en-US" dirty="0"/>
          </a:p>
          <a:p>
            <a:pPr lvl="0"/>
            <a:r>
              <a:rPr lang="de-DE" b="1" dirty="0"/>
              <a:t>Tobacco-</a:t>
            </a:r>
            <a:r>
              <a:rPr lang="de-DE" b="1" dirty="0" err="1"/>
              <a:t>related</a:t>
            </a:r>
            <a:r>
              <a:rPr lang="de-DE" b="1" dirty="0"/>
              <a:t> </a:t>
            </a:r>
            <a:r>
              <a:rPr lang="de-DE" b="1" dirty="0" err="1"/>
              <a:t>effects</a:t>
            </a:r>
            <a:endParaRPr lang="en-US" dirty="0"/>
          </a:p>
          <a:p>
            <a:pPr lvl="0"/>
            <a:r>
              <a:rPr lang="de-DE" b="1" dirty="0"/>
              <a:t>Drug-</a:t>
            </a:r>
            <a:r>
              <a:rPr lang="de-DE" b="1" dirty="0" err="1"/>
              <a:t>related</a:t>
            </a:r>
            <a:r>
              <a:rPr lang="de-DE" b="1" dirty="0"/>
              <a:t> </a:t>
            </a:r>
            <a:r>
              <a:rPr lang="de-DE" b="1" dirty="0" err="1"/>
              <a:t>effects</a:t>
            </a:r>
            <a:endParaRPr lang="en-US" dirty="0"/>
          </a:p>
          <a:p>
            <a:pPr lvl="0"/>
            <a:r>
              <a:rPr lang="de-DE" b="1" dirty="0" err="1"/>
              <a:t>Obesity</a:t>
            </a:r>
            <a:endParaRPr lang="en-US" dirty="0"/>
          </a:p>
          <a:p>
            <a:pPr lvl="0"/>
            <a:r>
              <a:rPr lang="de-DE" b="1" dirty="0"/>
              <a:t>Malnutrition</a:t>
            </a:r>
            <a:endParaRPr lang="en-US" dirty="0"/>
          </a:p>
          <a:p>
            <a:pPr lvl="0"/>
            <a:r>
              <a:rPr lang="de-DE" b="1" dirty="0"/>
              <a:t>Mental </a:t>
            </a:r>
            <a:r>
              <a:rPr lang="de-DE" b="1" dirty="0" err="1"/>
              <a:t>issues</a:t>
            </a:r>
            <a:endParaRPr lang="en-US" dirty="0"/>
          </a:p>
          <a:p>
            <a:pPr lvl="0"/>
            <a:r>
              <a:rPr lang="de-DE" b="1" dirty="0"/>
              <a:t>Air </a:t>
            </a:r>
            <a:r>
              <a:rPr lang="de-DE" b="1" dirty="0" err="1"/>
              <a:t>pollution</a:t>
            </a:r>
            <a:endParaRPr lang="en-US" dirty="0"/>
          </a:p>
          <a:p>
            <a:pPr lvl="0"/>
            <a:r>
              <a:rPr lang="de-DE" b="1" dirty="0"/>
              <a:t>Global </a:t>
            </a:r>
            <a:r>
              <a:rPr lang="de-DE" b="1" dirty="0" err="1"/>
              <a:t>warming</a:t>
            </a:r>
            <a:endParaRPr lang="en-US" dirty="0"/>
          </a:p>
          <a:p>
            <a:pPr lvl="0"/>
            <a:r>
              <a:rPr lang="de-DE" b="1" dirty="0"/>
              <a:t>Lack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access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basic</a:t>
            </a:r>
            <a:r>
              <a:rPr lang="de-DE" b="1" dirty="0"/>
              <a:t> care</a:t>
            </a:r>
            <a:endParaRPr lang="en-US" dirty="0"/>
          </a:p>
          <a:p>
            <a:pPr lvl="0"/>
            <a:r>
              <a:rPr lang="de-DE" b="1" dirty="0"/>
              <a:t>Non-</a:t>
            </a:r>
            <a:r>
              <a:rPr lang="de-DE" b="1" dirty="0" err="1"/>
              <a:t>communicable</a:t>
            </a:r>
            <a:r>
              <a:rPr lang="de-DE" b="1" dirty="0"/>
              <a:t> </a:t>
            </a:r>
            <a:r>
              <a:rPr lang="de-DE" b="1" dirty="0" err="1"/>
              <a:t>diseases</a:t>
            </a:r>
            <a:endParaRPr lang="en-US" dirty="0"/>
          </a:p>
          <a:p>
            <a:pPr lvl="0"/>
            <a:r>
              <a:rPr lang="de-DE" b="1" dirty="0" err="1"/>
              <a:t>Antimicrobial</a:t>
            </a:r>
            <a:r>
              <a:rPr lang="de-DE" b="1" dirty="0"/>
              <a:t> </a:t>
            </a:r>
            <a:r>
              <a:rPr lang="de-DE" b="1" dirty="0" err="1"/>
              <a:t>resistance</a:t>
            </a:r>
            <a:endParaRPr lang="en-US" dirty="0"/>
          </a:p>
          <a:p>
            <a:pPr lvl="0"/>
            <a:r>
              <a:rPr lang="de-DE" b="1" dirty="0" err="1"/>
              <a:t>Pandemics</a:t>
            </a:r>
            <a:endParaRPr lang="en-US" dirty="0"/>
          </a:p>
          <a:p>
            <a:pPr lvl="0"/>
            <a:r>
              <a:rPr lang="de-DE" b="1" dirty="0"/>
              <a:t>HIV</a:t>
            </a:r>
            <a:endParaRPr lang="en-US" dirty="0"/>
          </a:p>
          <a:p>
            <a:pPr lvl="0"/>
            <a:r>
              <a:rPr lang="de-DE" b="1" dirty="0"/>
              <a:t>Dengue </a:t>
            </a:r>
            <a:r>
              <a:rPr lang="de-DE" b="1" dirty="0" err="1"/>
              <a:t>fever</a:t>
            </a:r>
            <a:endParaRPr lang="en-US" dirty="0"/>
          </a:p>
          <a:p>
            <a:pPr lvl="0"/>
            <a:r>
              <a:rPr lang="de-DE" b="1" dirty="0"/>
              <a:t>High-</a:t>
            </a:r>
            <a:r>
              <a:rPr lang="de-DE" b="1" dirty="0" err="1"/>
              <a:t>threat</a:t>
            </a:r>
            <a:r>
              <a:rPr lang="de-DE" b="1" dirty="0"/>
              <a:t> </a:t>
            </a:r>
            <a:r>
              <a:rPr lang="de-DE" b="1" dirty="0" err="1"/>
              <a:t>pathogens</a:t>
            </a:r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7489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/>
              <a:t>Alcohol-related</a:t>
            </a:r>
            <a:r>
              <a:rPr lang="de-DE" dirty="0"/>
              <a:t> </a:t>
            </a:r>
            <a:r>
              <a:rPr lang="de-DE" dirty="0" err="1"/>
              <a:t>effects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The </a:t>
            </a:r>
            <a:r>
              <a:rPr lang="de-DE" dirty="0" err="1"/>
              <a:t>excessive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alcohol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responsible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significant</a:t>
            </a:r>
            <a:r>
              <a:rPr lang="de-DE" dirty="0"/>
              <a:t>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deaths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also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several</a:t>
            </a:r>
            <a:r>
              <a:rPr lang="de-DE" dirty="0"/>
              <a:t> </a:t>
            </a:r>
            <a:r>
              <a:rPr lang="de-DE" dirty="0" err="1"/>
              <a:t>serious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, 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cirrhosis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liver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Alcohol</a:t>
            </a:r>
            <a:r>
              <a:rPr lang="de-DE" dirty="0"/>
              <a:t> also </a:t>
            </a:r>
            <a:r>
              <a:rPr lang="de-DE" dirty="0" err="1"/>
              <a:t>increases</a:t>
            </a:r>
            <a:r>
              <a:rPr lang="de-DE" dirty="0"/>
              <a:t> </a:t>
            </a:r>
            <a:r>
              <a:rPr lang="de-DE" dirty="0" err="1"/>
              <a:t>aggression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people </a:t>
            </a:r>
            <a:r>
              <a:rPr lang="de-DE" dirty="0" err="1"/>
              <a:t>which</a:t>
            </a:r>
            <a:r>
              <a:rPr lang="de-DE" dirty="0"/>
              <a:t> also </a:t>
            </a:r>
            <a:r>
              <a:rPr lang="de-DE" dirty="0" err="1"/>
              <a:t>increases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probability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brawls</a:t>
            </a:r>
            <a:r>
              <a:rPr lang="de-DE" dirty="0"/>
              <a:t> and </a:t>
            </a:r>
            <a:r>
              <a:rPr lang="de-DE" dirty="0" err="1"/>
              <a:t>their</a:t>
            </a:r>
            <a:r>
              <a:rPr lang="de-DE" dirty="0"/>
              <a:t> adverse </a:t>
            </a:r>
            <a:r>
              <a:rPr lang="de-DE" dirty="0" err="1"/>
              <a:t>effects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Thus, </a:t>
            </a:r>
            <a:r>
              <a:rPr lang="de-DE" dirty="0" err="1"/>
              <a:t>alcohol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serious</a:t>
            </a:r>
            <a:r>
              <a:rPr lang="de-DE" dirty="0"/>
              <a:t> adverse </a:t>
            </a:r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individual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028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Tobacco-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effects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Tobacco also </a:t>
            </a:r>
            <a:r>
              <a:rPr lang="de-DE" dirty="0" err="1"/>
              <a:t>leads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serious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effects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Tobacco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dangerous</a:t>
            </a:r>
            <a:r>
              <a:rPr lang="de-DE" dirty="0"/>
              <a:t> </a:t>
            </a:r>
            <a:r>
              <a:rPr lang="de-DE" dirty="0" err="1"/>
              <a:t>drugs</a:t>
            </a:r>
            <a:r>
              <a:rPr lang="de-DE" dirty="0"/>
              <a:t> in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deaths</a:t>
            </a:r>
            <a:r>
              <a:rPr lang="de-DE" dirty="0"/>
              <a:t> per </a:t>
            </a:r>
            <a:r>
              <a:rPr lang="de-DE" dirty="0" err="1"/>
              <a:t>year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Moreover</a:t>
            </a:r>
            <a:r>
              <a:rPr lang="de-DE" dirty="0"/>
              <a:t>, </a:t>
            </a:r>
            <a:r>
              <a:rPr lang="de-DE" dirty="0" err="1"/>
              <a:t>tobacco</a:t>
            </a:r>
            <a:r>
              <a:rPr lang="de-DE" dirty="0"/>
              <a:t> also </a:t>
            </a:r>
            <a:r>
              <a:rPr lang="de-DE" dirty="0" err="1"/>
              <a:t>leads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high social </a:t>
            </a:r>
            <a:r>
              <a:rPr lang="de-DE" dirty="0" err="1"/>
              <a:t>costs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treatment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lung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quite</a:t>
            </a:r>
            <a:r>
              <a:rPr lang="de-DE" dirty="0"/>
              <a:t> </a:t>
            </a:r>
            <a:r>
              <a:rPr lang="de-DE" dirty="0" err="1"/>
              <a:t>costly</a:t>
            </a:r>
            <a:r>
              <a:rPr lang="de-DE" dirty="0"/>
              <a:t> and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borne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taxpayer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insurance</a:t>
            </a:r>
            <a:r>
              <a:rPr lang="de-DE" dirty="0"/>
              <a:t> </a:t>
            </a:r>
            <a:r>
              <a:rPr lang="de-DE" dirty="0" err="1"/>
              <a:t>schemes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Therefore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tobacco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several</a:t>
            </a:r>
            <a:r>
              <a:rPr lang="de-DE" dirty="0"/>
              <a:t> private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956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Drug-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effects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Illegal </a:t>
            </a:r>
            <a:r>
              <a:rPr lang="de-DE" dirty="0" err="1"/>
              <a:t>drugs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also </a:t>
            </a:r>
            <a:r>
              <a:rPr lang="de-DE" dirty="0" err="1"/>
              <a:t>cause</a:t>
            </a:r>
            <a:r>
              <a:rPr lang="de-DE" dirty="0"/>
              <a:t> </a:t>
            </a:r>
            <a:r>
              <a:rPr lang="de-DE" dirty="0" err="1"/>
              <a:t>several</a:t>
            </a:r>
            <a:r>
              <a:rPr lang="de-DE" dirty="0"/>
              <a:t> adverse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come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form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serious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 like HIV </a:t>
            </a:r>
            <a:r>
              <a:rPr lang="de-DE" dirty="0" err="1"/>
              <a:t>or</a:t>
            </a:r>
            <a:r>
              <a:rPr lang="de-DE" dirty="0"/>
              <a:t> also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overdoses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Although</a:t>
            </a:r>
            <a:r>
              <a:rPr lang="de-DE" dirty="0"/>
              <a:t> illegal </a:t>
            </a:r>
            <a:r>
              <a:rPr lang="de-DE" dirty="0" err="1"/>
              <a:t>drugs</a:t>
            </a:r>
            <a:r>
              <a:rPr lang="de-DE" dirty="0"/>
              <a:t> </a:t>
            </a:r>
            <a:r>
              <a:rPr lang="de-DE" dirty="0" err="1"/>
              <a:t>cause</a:t>
            </a:r>
            <a:r>
              <a:rPr lang="de-DE" dirty="0"/>
              <a:t> </a:t>
            </a:r>
            <a:r>
              <a:rPr lang="de-DE" dirty="0" err="1"/>
              <a:t>significantly</a:t>
            </a:r>
            <a:r>
              <a:rPr lang="de-DE" dirty="0"/>
              <a:t>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deaths</a:t>
            </a:r>
            <a:r>
              <a:rPr lang="de-DE" dirty="0"/>
              <a:t> per </a:t>
            </a:r>
            <a:r>
              <a:rPr lang="de-DE" dirty="0" err="1"/>
              <a:t>year</a:t>
            </a:r>
            <a:r>
              <a:rPr lang="de-DE" dirty="0"/>
              <a:t> </a:t>
            </a:r>
            <a:r>
              <a:rPr lang="de-DE" dirty="0" err="1"/>
              <a:t>compared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legal </a:t>
            </a:r>
            <a:r>
              <a:rPr lang="de-DE" dirty="0" err="1"/>
              <a:t>drugs</a:t>
            </a:r>
            <a:r>
              <a:rPr lang="de-DE" dirty="0"/>
              <a:t> like </a:t>
            </a:r>
            <a:r>
              <a:rPr lang="de-DE" dirty="0" err="1"/>
              <a:t>alcohol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tobacco</a:t>
            </a:r>
            <a:r>
              <a:rPr lang="de-DE" dirty="0"/>
              <a:t>, illegal </a:t>
            </a:r>
            <a:r>
              <a:rPr lang="de-DE" dirty="0" err="1"/>
              <a:t>drugs</a:t>
            </a:r>
            <a:r>
              <a:rPr lang="de-DE" dirty="0"/>
              <a:t> still </a:t>
            </a:r>
            <a:r>
              <a:rPr lang="de-DE" dirty="0" err="1"/>
              <a:t>pose</a:t>
            </a:r>
            <a:r>
              <a:rPr lang="de-DE" dirty="0"/>
              <a:t> </a:t>
            </a:r>
            <a:r>
              <a:rPr lang="de-DE" dirty="0" err="1"/>
              <a:t>serious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people </a:t>
            </a:r>
            <a:r>
              <a:rPr lang="de-DE" dirty="0" err="1"/>
              <a:t>addicted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substances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suffer</a:t>
            </a:r>
            <a:r>
              <a:rPr lang="de-DE" dirty="0"/>
              <a:t> in a </a:t>
            </a:r>
            <a:r>
              <a:rPr lang="de-DE" dirty="0" err="1"/>
              <a:t>dramatic</a:t>
            </a:r>
            <a:r>
              <a:rPr lang="de-DE" dirty="0"/>
              <a:t> </a:t>
            </a:r>
            <a:r>
              <a:rPr lang="de-DE" dirty="0" err="1"/>
              <a:t>manner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4825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/>
              <a:t>Obesity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 err="1"/>
              <a:t>Obesity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major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in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society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is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fact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people </a:t>
            </a:r>
            <a:r>
              <a:rPr lang="de-DE" dirty="0" err="1"/>
              <a:t>mainly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around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whole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, </a:t>
            </a:r>
            <a:r>
              <a:rPr lang="de-DE" dirty="0" err="1"/>
              <a:t>starring</a:t>
            </a:r>
            <a:r>
              <a:rPr lang="de-DE" dirty="0"/>
              <a:t> at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computer</a:t>
            </a:r>
            <a:r>
              <a:rPr lang="de-DE" dirty="0"/>
              <a:t> and </a:t>
            </a:r>
            <a:r>
              <a:rPr lang="de-DE" dirty="0" err="1"/>
              <a:t>waiting</a:t>
            </a:r>
            <a:r>
              <a:rPr lang="de-DE" dirty="0"/>
              <a:t> </a:t>
            </a:r>
            <a:r>
              <a:rPr lang="de-DE" dirty="0" err="1"/>
              <a:t>until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and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home</a:t>
            </a:r>
            <a:r>
              <a:rPr lang="de-DE" dirty="0"/>
              <a:t> and </a:t>
            </a:r>
            <a:r>
              <a:rPr lang="de-DE" dirty="0" err="1"/>
              <a:t>watch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favorite</a:t>
            </a:r>
            <a:r>
              <a:rPr lang="de-DE" dirty="0"/>
              <a:t> </a:t>
            </a:r>
            <a:r>
              <a:rPr lang="de-DE" dirty="0" err="1"/>
              <a:t>serious</a:t>
            </a:r>
            <a:r>
              <a:rPr lang="de-DE" dirty="0"/>
              <a:t> on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couch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Moreover</a:t>
            </a:r>
            <a:r>
              <a:rPr lang="de-DE" dirty="0"/>
              <a:t>, </a:t>
            </a:r>
            <a:r>
              <a:rPr lang="de-DE" dirty="0" err="1"/>
              <a:t>many</a:t>
            </a:r>
            <a:r>
              <a:rPr lang="de-DE" dirty="0"/>
              <a:t> people </a:t>
            </a:r>
            <a:r>
              <a:rPr lang="de-DE" dirty="0" err="1"/>
              <a:t>eat</a:t>
            </a:r>
            <a:r>
              <a:rPr lang="de-DE" dirty="0"/>
              <a:t> </a:t>
            </a:r>
            <a:r>
              <a:rPr lang="de-DE" dirty="0" err="1"/>
              <a:t>quite</a:t>
            </a:r>
            <a:r>
              <a:rPr lang="de-DE" dirty="0"/>
              <a:t> </a:t>
            </a:r>
            <a:r>
              <a:rPr lang="de-DE" dirty="0" err="1"/>
              <a:t>unhealthily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combination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low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movement</a:t>
            </a:r>
            <a:r>
              <a:rPr lang="de-DE" dirty="0"/>
              <a:t> and </a:t>
            </a:r>
            <a:r>
              <a:rPr lang="de-DE" dirty="0" err="1"/>
              <a:t>unhealthy</a:t>
            </a:r>
            <a:r>
              <a:rPr lang="de-DE" dirty="0"/>
              <a:t> food </a:t>
            </a:r>
            <a:r>
              <a:rPr lang="de-DE" dirty="0" err="1"/>
              <a:t>leads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obesity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people.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Obesity</a:t>
            </a:r>
            <a:r>
              <a:rPr lang="de-DE" dirty="0"/>
              <a:t> in turn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serious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 and </a:t>
            </a:r>
            <a:r>
              <a:rPr lang="de-DE" dirty="0" err="1"/>
              <a:t>affect</a:t>
            </a:r>
            <a:r>
              <a:rPr lang="de-DE" dirty="0"/>
              <a:t> people not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physically</a:t>
            </a:r>
            <a:r>
              <a:rPr lang="de-DE" dirty="0"/>
              <a:t>, but also </a:t>
            </a:r>
            <a:r>
              <a:rPr lang="de-DE" dirty="0" err="1"/>
              <a:t>mentally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2666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Malnutrition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Malnutrition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huge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, </a:t>
            </a:r>
            <a:r>
              <a:rPr lang="de-DE" dirty="0" err="1"/>
              <a:t>especially</a:t>
            </a:r>
            <a:r>
              <a:rPr lang="de-DE" dirty="0"/>
              <a:t> in </a:t>
            </a:r>
            <a:r>
              <a:rPr lang="de-DE" dirty="0" err="1"/>
              <a:t>poor</a:t>
            </a:r>
            <a:r>
              <a:rPr lang="de-DE" dirty="0"/>
              <a:t> </a:t>
            </a:r>
            <a:r>
              <a:rPr lang="de-DE" dirty="0" err="1"/>
              <a:t>developing</a:t>
            </a:r>
            <a:r>
              <a:rPr lang="de-DE" dirty="0"/>
              <a:t> countries. </a:t>
            </a:r>
          </a:p>
          <a:p>
            <a:pPr>
              <a:spcBef>
                <a:spcPts val="2000"/>
              </a:spcBef>
            </a:pPr>
            <a:r>
              <a:rPr lang="de-DE" dirty="0"/>
              <a:t>In </a:t>
            </a:r>
            <a:r>
              <a:rPr lang="de-DE" dirty="0" err="1"/>
              <a:t>these</a:t>
            </a:r>
            <a:r>
              <a:rPr lang="de-DE" dirty="0"/>
              <a:t> countries, people </a:t>
            </a:r>
            <a:r>
              <a:rPr lang="de-DE" dirty="0" err="1"/>
              <a:t>usually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children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However</a:t>
            </a:r>
            <a:r>
              <a:rPr lang="de-DE" dirty="0"/>
              <a:t>,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children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grow</a:t>
            </a:r>
            <a:r>
              <a:rPr lang="de-DE" dirty="0"/>
              <a:t> </a:t>
            </a:r>
            <a:r>
              <a:rPr lang="de-DE" dirty="0" err="1"/>
              <a:t>healthy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Poor </a:t>
            </a:r>
            <a:r>
              <a:rPr lang="de-DE" dirty="0" err="1"/>
              <a:t>families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not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provide</a:t>
            </a:r>
            <a:r>
              <a:rPr lang="de-DE" dirty="0"/>
              <a:t> </a:t>
            </a:r>
            <a:r>
              <a:rPr lang="de-DE" dirty="0" err="1"/>
              <a:t>enough</a:t>
            </a:r>
            <a:r>
              <a:rPr lang="de-DE" dirty="0"/>
              <a:t> food and </a:t>
            </a:r>
            <a:r>
              <a:rPr lang="de-DE" dirty="0" err="1"/>
              <a:t>minerals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children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 in </a:t>
            </a:r>
            <a:r>
              <a:rPr lang="de-DE" dirty="0" err="1"/>
              <a:t>malnutrition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Malnutrition </a:t>
            </a:r>
            <a:r>
              <a:rPr lang="de-DE" dirty="0" err="1"/>
              <a:t>can</a:t>
            </a:r>
            <a:r>
              <a:rPr lang="de-DE" dirty="0"/>
              <a:t> in turn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weak</a:t>
            </a:r>
            <a:r>
              <a:rPr lang="de-DE" dirty="0"/>
              <a:t> immune </a:t>
            </a:r>
            <a:r>
              <a:rPr lang="de-DE" dirty="0" err="1"/>
              <a:t>system</a:t>
            </a:r>
            <a:r>
              <a:rPr lang="de-DE" dirty="0"/>
              <a:t> and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death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8508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Mental </a:t>
            </a:r>
            <a:r>
              <a:rPr lang="de-DE" dirty="0" err="1"/>
              <a:t>issues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Public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also </a:t>
            </a:r>
            <a:r>
              <a:rPr lang="de-DE" dirty="0" err="1"/>
              <a:t>include</a:t>
            </a:r>
            <a:r>
              <a:rPr lang="de-DE" dirty="0"/>
              <a:t> mental </a:t>
            </a:r>
            <a:r>
              <a:rPr lang="de-DE" dirty="0" err="1"/>
              <a:t>issues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affected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so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impressions</a:t>
            </a:r>
            <a:r>
              <a:rPr lang="de-DE" dirty="0"/>
              <a:t> </a:t>
            </a:r>
            <a:r>
              <a:rPr lang="de-DE" dirty="0" err="1"/>
              <a:t>today</a:t>
            </a:r>
            <a:r>
              <a:rPr lang="de-DE" dirty="0"/>
              <a:t>,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brain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deal </a:t>
            </a:r>
            <a:r>
              <a:rPr lang="de-DE" dirty="0" err="1"/>
              <a:t>with</a:t>
            </a:r>
            <a:r>
              <a:rPr lang="de-DE" dirty="0"/>
              <a:t> all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people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report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feel</a:t>
            </a:r>
            <a:r>
              <a:rPr lang="de-DE" dirty="0"/>
              <a:t> </a:t>
            </a:r>
            <a:r>
              <a:rPr lang="de-DE" dirty="0" err="1"/>
              <a:t>burned</a:t>
            </a:r>
            <a:r>
              <a:rPr lang="de-DE" dirty="0"/>
              <a:t> out. </a:t>
            </a:r>
          </a:p>
          <a:p>
            <a:pPr>
              <a:spcBef>
                <a:spcPts val="2000"/>
              </a:spcBef>
            </a:pPr>
            <a:r>
              <a:rPr lang="de-DE" dirty="0"/>
              <a:t>The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people </a:t>
            </a:r>
            <a:r>
              <a:rPr lang="de-DE" dirty="0" err="1"/>
              <a:t>suffering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mental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 </a:t>
            </a:r>
            <a:r>
              <a:rPr lang="de-DE" dirty="0" err="1"/>
              <a:t>increased</a:t>
            </a:r>
            <a:r>
              <a:rPr lang="de-DE" dirty="0"/>
              <a:t> </a:t>
            </a:r>
            <a:r>
              <a:rPr lang="de-DE" dirty="0" err="1"/>
              <a:t>drastically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last </a:t>
            </a:r>
            <a:r>
              <a:rPr lang="de-DE" dirty="0" err="1"/>
              <a:t>decades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society</a:t>
            </a:r>
            <a:r>
              <a:rPr lang="de-DE" dirty="0"/>
              <a:t> and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continue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excessive</a:t>
            </a:r>
            <a:r>
              <a:rPr lang="de-DE" dirty="0"/>
              <a:t> mental </a:t>
            </a:r>
            <a:r>
              <a:rPr lang="de-DE" dirty="0" err="1"/>
              <a:t>work</a:t>
            </a:r>
            <a:r>
              <a:rPr lang="de-DE" dirty="0"/>
              <a:t>, </a:t>
            </a:r>
            <a:r>
              <a:rPr lang="de-DE" dirty="0" err="1"/>
              <a:t>chances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mentally</a:t>
            </a:r>
            <a:r>
              <a:rPr lang="de-DE" dirty="0"/>
              <a:t> sick people will </a:t>
            </a:r>
            <a:r>
              <a:rPr lang="de-DE" dirty="0" err="1"/>
              <a:t>continue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6579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Air </a:t>
            </a:r>
            <a:r>
              <a:rPr lang="de-DE" dirty="0" err="1"/>
              <a:t>pollution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Air </a:t>
            </a:r>
            <a:r>
              <a:rPr lang="de-DE" dirty="0" err="1"/>
              <a:t>pollution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also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regarded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contributes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kinds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These </a:t>
            </a:r>
            <a:r>
              <a:rPr lang="de-DE" dirty="0" err="1"/>
              <a:t>diseases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high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 in </a:t>
            </a:r>
            <a:r>
              <a:rPr lang="de-DE" dirty="0" err="1"/>
              <a:t>return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borne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taxpayer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insurance</a:t>
            </a:r>
            <a:r>
              <a:rPr lang="de-DE" dirty="0"/>
              <a:t> </a:t>
            </a:r>
            <a:r>
              <a:rPr lang="de-DE" err="1"/>
              <a:t>schemes</a:t>
            </a:r>
            <a:r>
              <a:rPr lang="de-DE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09293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Global </a:t>
            </a:r>
            <a:r>
              <a:rPr lang="de-DE" dirty="0" err="1"/>
              <a:t>warming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Global </a:t>
            </a:r>
            <a:r>
              <a:rPr lang="de-DE" dirty="0" err="1"/>
              <a:t>warming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caused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A </a:t>
            </a:r>
            <a:r>
              <a:rPr lang="de-DE" dirty="0" err="1"/>
              <a:t>major</a:t>
            </a:r>
            <a:r>
              <a:rPr lang="de-DE" dirty="0"/>
              <a:t> </a:t>
            </a:r>
            <a:r>
              <a:rPr lang="de-DE" dirty="0" err="1"/>
              <a:t>factor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global </a:t>
            </a:r>
            <a:r>
              <a:rPr lang="de-DE" dirty="0" err="1"/>
              <a:t>warming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emission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greenhouse</a:t>
            </a:r>
            <a:r>
              <a:rPr lang="de-DE" dirty="0"/>
              <a:t> </a:t>
            </a:r>
            <a:r>
              <a:rPr lang="de-DE" dirty="0" err="1"/>
              <a:t>gases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These </a:t>
            </a:r>
            <a:r>
              <a:rPr lang="de-DE" dirty="0" err="1"/>
              <a:t>gases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emitted</a:t>
            </a:r>
            <a:r>
              <a:rPr lang="de-DE" dirty="0"/>
              <a:t> in </a:t>
            </a:r>
            <a:r>
              <a:rPr lang="de-DE" dirty="0" err="1"/>
              <a:t>industrial</a:t>
            </a:r>
            <a:r>
              <a:rPr lang="de-DE" dirty="0"/>
              <a:t> </a:t>
            </a:r>
            <a:r>
              <a:rPr lang="de-DE" dirty="0" err="1"/>
              <a:t>processes</a:t>
            </a:r>
            <a:r>
              <a:rPr lang="de-DE" dirty="0"/>
              <a:t>, but also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daily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err="1"/>
              <a:t>cars</a:t>
            </a:r>
            <a:r>
              <a:rPr lang="de-DE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9368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basic</a:t>
            </a:r>
            <a:r>
              <a:rPr lang="de-DE" dirty="0"/>
              <a:t> care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Many people </a:t>
            </a:r>
            <a:r>
              <a:rPr lang="de-DE" dirty="0" err="1"/>
              <a:t>worldwide</a:t>
            </a:r>
            <a:r>
              <a:rPr lang="de-DE" dirty="0"/>
              <a:t> lack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basic</a:t>
            </a:r>
            <a:r>
              <a:rPr lang="de-DE" dirty="0"/>
              <a:t> care.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includes</a:t>
            </a:r>
            <a:r>
              <a:rPr lang="de-DE" dirty="0"/>
              <a:t> </a:t>
            </a:r>
            <a:r>
              <a:rPr lang="de-DE" dirty="0" err="1"/>
              <a:t>basic</a:t>
            </a:r>
            <a:r>
              <a:rPr lang="de-DE" dirty="0"/>
              <a:t> </a:t>
            </a:r>
            <a:r>
              <a:rPr lang="de-DE" dirty="0" err="1"/>
              <a:t>things</a:t>
            </a:r>
            <a:r>
              <a:rPr lang="de-DE" dirty="0"/>
              <a:t> like </a:t>
            </a:r>
            <a:r>
              <a:rPr lang="de-DE" dirty="0" err="1"/>
              <a:t>sufficient</a:t>
            </a:r>
            <a:r>
              <a:rPr lang="de-DE" dirty="0"/>
              <a:t> food and </a:t>
            </a:r>
            <a:r>
              <a:rPr lang="de-DE" dirty="0" err="1"/>
              <a:t>drinks</a:t>
            </a:r>
            <a:r>
              <a:rPr lang="de-DE" dirty="0"/>
              <a:t> but also </a:t>
            </a:r>
            <a:r>
              <a:rPr lang="de-DE" dirty="0" err="1"/>
              <a:t>includes</a:t>
            </a:r>
            <a:r>
              <a:rPr lang="de-DE" dirty="0"/>
              <a:t> </a:t>
            </a:r>
            <a:r>
              <a:rPr lang="de-DE" dirty="0" err="1"/>
              <a:t>basic</a:t>
            </a:r>
            <a:r>
              <a:rPr lang="de-DE" dirty="0"/>
              <a:t> </a:t>
            </a:r>
            <a:r>
              <a:rPr lang="de-DE" dirty="0" err="1"/>
              <a:t>supply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healthcare</a:t>
            </a:r>
            <a:r>
              <a:rPr lang="de-DE" dirty="0"/>
              <a:t> </a:t>
            </a:r>
            <a:r>
              <a:rPr lang="de-DE" dirty="0" err="1"/>
              <a:t>items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The 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basic</a:t>
            </a:r>
            <a:r>
              <a:rPr lang="de-DE" dirty="0"/>
              <a:t> </a:t>
            </a:r>
            <a:r>
              <a:rPr lang="de-DE" dirty="0" err="1"/>
              <a:t>items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usually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fact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people </a:t>
            </a:r>
            <a:r>
              <a:rPr lang="de-DE" dirty="0" err="1"/>
              <a:t>around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quite</a:t>
            </a:r>
            <a:r>
              <a:rPr lang="de-DE" dirty="0"/>
              <a:t> </a:t>
            </a:r>
            <a:r>
              <a:rPr lang="de-DE" dirty="0" err="1"/>
              <a:t>poor</a:t>
            </a:r>
            <a:r>
              <a:rPr lang="de-DE" dirty="0"/>
              <a:t> and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afford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basic</a:t>
            </a:r>
            <a:r>
              <a:rPr lang="de-DE" dirty="0"/>
              <a:t> </a:t>
            </a:r>
            <a:r>
              <a:rPr lang="de-DE" dirty="0" err="1"/>
              <a:t>daily</a:t>
            </a:r>
            <a:r>
              <a:rPr lang="de-DE" dirty="0"/>
              <a:t> </a:t>
            </a:r>
            <a:r>
              <a:rPr lang="de-DE" dirty="0" err="1"/>
              <a:t>life</a:t>
            </a:r>
            <a:r>
              <a:rPr lang="de-DE" dirty="0"/>
              <a:t> </a:t>
            </a:r>
            <a:r>
              <a:rPr lang="de-DE" dirty="0" err="1"/>
              <a:t>items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177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Causes</a:t>
            </a:r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de-DE" b="1" dirty="0"/>
              <a:t>Low </a:t>
            </a:r>
            <a:r>
              <a:rPr lang="de-DE" b="1" dirty="0" err="1"/>
              <a:t>health</a:t>
            </a:r>
            <a:r>
              <a:rPr lang="de-DE" b="1" dirty="0"/>
              <a:t> </a:t>
            </a:r>
            <a:r>
              <a:rPr lang="de-DE" b="1" dirty="0" err="1"/>
              <a:t>standards</a:t>
            </a:r>
            <a:endParaRPr lang="en-US" dirty="0"/>
          </a:p>
          <a:p>
            <a:pPr lvl="0"/>
            <a:r>
              <a:rPr lang="de-DE" b="1" dirty="0"/>
              <a:t>Lack </a:t>
            </a:r>
            <a:r>
              <a:rPr lang="de-DE" b="1" dirty="0" err="1"/>
              <a:t>of</a:t>
            </a:r>
            <a:r>
              <a:rPr lang="de-DE" b="1" dirty="0"/>
              <a:t> fertile </a:t>
            </a:r>
            <a:r>
              <a:rPr lang="de-DE" b="1" dirty="0" err="1"/>
              <a:t>fields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</a:t>
            </a:r>
            <a:r>
              <a:rPr lang="de-DE" b="1" dirty="0" err="1"/>
              <a:t>agriculture</a:t>
            </a:r>
            <a:endParaRPr lang="en-US" dirty="0"/>
          </a:p>
          <a:p>
            <a:pPr lvl="0"/>
            <a:r>
              <a:rPr lang="de-DE" b="1" dirty="0"/>
              <a:t>Lack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contraceptives</a:t>
            </a:r>
            <a:endParaRPr lang="en-US" dirty="0"/>
          </a:p>
          <a:p>
            <a:pPr lvl="0"/>
            <a:r>
              <a:rPr lang="de-DE" b="1" dirty="0" err="1"/>
              <a:t>Vaccination</a:t>
            </a:r>
            <a:r>
              <a:rPr lang="de-DE" b="1" dirty="0"/>
              <a:t> </a:t>
            </a:r>
            <a:r>
              <a:rPr lang="de-DE" b="1" dirty="0" err="1"/>
              <a:t>refusal</a:t>
            </a:r>
            <a:endParaRPr lang="en-US" dirty="0"/>
          </a:p>
          <a:p>
            <a:pPr lvl="0"/>
            <a:r>
              <a:rPr lang="de-DE" b="1" dirty="0" err="1"/>
              <a:t>Excessive</a:t>
            </a:r>
            <a:r>
              <a:rPr lang="de-DE" b="1" dirty="0"/>
              <a:t> </a:t>
            </a:r>
            <a:r>
              <a:rPr lang="de-DE" b="1" dirty="0" err="1"/>
              <a:t>use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vehicles</a:t>
            </a:r>
            <a:endParaRPr lang="en-US" dirty="0"/>
          </a:p>
          <a:p>
            <a:pPr lvl="0"/>
            <a:r>
              <a:rPr lang="de-DE" b="1" dirty="0" err="1"/>
              <a:t>Excessive</a:t>
            </a:r>
            <a:r>
              <a:rPr lang="de-DE" b="1" dirty="0"/>
              <a:t> </a:t>
            </a:r>
            <a:r>
              <a:rPr lang="de-DE" b="1" dirty="0" err="1"/>
              <a:t>consumption</a:t>
            </a:r>
            <a:endParaRPr lang="en-US" dirty="0"/>
          </a:p>
          <a:p>
            <a:pPr lvl="0"/>
            <a:r>
              <a:rPr lang="de-DE" b="1" dirty="0" err="1"/>
              <a:t>Poverty</a:t>
            </a:r>
            <a:endParaRPr lang="en-US" dirty="0"/>
          </a:p>
          <a:p>
            <a:pPr lvl="0"/>
            <a:r>
              <a:rPr lang="de-DE" b="1" dirty="0"/>
              <a:t>Lack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education</a:t>
            </a:r>
            <a:endParaRPr lang="en-US" dirty="0"/>
          </a:p>
          <a:p>
            <a:pPr lvl="0"/>
            <a:r>
              <a:rPr lang="de-DE" b="1" dirty="0"/>
              <a:t>Political </a:t>
            </a:r>
            <a:r>
              <a:rPr lang="de-DE" b="1" dirty="0" err="1"/>
              <a:t>goals</a:t>
            </a:r>
            <a:endParaRPr lang="en-US" dirty="0"/>
          </a:p>
          <a:p>
            <a:pPr lvl="0"/>
            <a:r>
              <a:rPr lang="de-DE" b="1" dirty="0"/>
              <a:t>Industry </a:t>
            </a:r>
            <a:r>
              <a:rPr lang="de-DE" b="1" dirty="0" err="1"/>
              <a:t>goals</a:t>
            </a:r>
            <a:endParaRPr lang="en-US" dirty="0"/>
          </a:p>
          <a:p>
            <a:pPr lvl="0"/>
            <a:r>
              <a:rPr lang="de-DE" b="1" dirty="0"/>
              <a:t>Lack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exercise</a:t>
            </a:r>
            <a:endParaRPr lang="en-US" dirty="0"/>
          </a:p>
          <a:p>
            <a:pPr lvl="0"/>
            <a:r>
              <a:rPr lang="de-DE" b="1" dirty="0" err="1"/>
              <a:t>Unhealthy</a:t>
            </a:r>
            <a:r>
              <a:rPr lang="de-DE" b="1" dirty="0"/>
              <a:t> food</a:t>
            </a:r>
            <a:endParaRPr lang="en-US" dirty="0"/>
          </a:p>
          <a:p>
            <a:pPr lvl="0"/>
            <a:r>
              <a:rPr lang="de-DE" b="1" dirty="0" err="1"/>
              <a:t>Corruption</a:t>
            </a:r>
            <a:endParaRPr lang="en-US" dirty="0"/>
          </a:p>
          <a:p>
            <a:pPr lvl="0"/>
            <a:r>
              <a:rPr lang="de-DE" b="1" dirty="0" err="1"/>
              <a:t>Alcohol</a:t>
            </a:r>
            <a:endParaRPr lang="en-US" dirty="0"/>
          </a:p>
          <a:p>
            <a:pPr lvl="0"/>
            <a:r>
              <a:rPr lang="de-DE" b="1" dirty="0"/>
              <a:t>Tobacco</a:t>
            </a:r>
            <a:endParaRPr lang="en-US" dirty="0"/>
          </a:p>
          <a:p>
            <a:pPr lvl="0"/>
            <a:r>
              <a:rPr lang="de-DE" b="1" dirty="0"/>
              <a:t>Illegal </a:t>
            </a:r>
            <a:r>
              <a:rPr lang="de-DE" b="1" dirty="0" err="1"/>
              <a:t>drugs</a:t>
            </a:r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2322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Non-</a:t>
            </a:r>
            <a:r>
              <a:rPr lang="de-DE" dirty="0" err="1"/>
              <a:t>communicable</a:t>
            </a:r>
            <a:r>
              <a:rPr lang="de-DE" dirty="0"/>
              <a:t> </a:t>
            </a:r>
            <a:r>
              <a:rPr lang="de-DE" dirty="0" err="1"/>
              <a:t>diseases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Non-</a:t>
            </a:r>
            <a:r>
              <a:rPr lang="de-DE" dirty="0" err="1"/>
              <a:t>communicable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transmissible</a:t>
            </a:r>
            <a:r>
              <a:rPr lang="de-DE" dirty="0"/>
              <a:t> </a:t>
            </a:r>
            <a:r>
              <a:rPr lang="de-DE" dirty="0" err="1"/>
              <a:t>directly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another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Examples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kinds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autoimmune </a:t>
            </a:r>
            <a:r>
              <a:rPr lang="de-DE" dirty="0" err="1"/>
              <a:t>diseases</a:t>
            </a:r>
            <a:r>
              <a:rPr lang="de-DE" dirty="0"/>
              <a:t>, </a:t>
            </a:r>
            <a:r>
              <a:rPr lang="de-DE" dirty="0" err="1"/>
              <a:t>heart</a:t>
            </a:r>
            <a:r>
              <a:rPr lang="de-DE" dirty="0"/>
              <a:t> </a:t>
            </a:r>
            <a:r>
              <a:rPr lang="de-DE" dirty="0" err="1"/>
              <a:t>attacks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diabetes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These </a:t>
            </a:r>
            <a:r>
              <a:rPr lang="de-DE" dirty="0" err="1"/>
              <a:t>diseases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consumption</a:t>
            </a:r>
            <a:r>
              <a:rPr lang="de-DE" dirty="0"/>
              <a:t> </a:t>
            </a:r>
            <a:r>
              <a:rPr lang="de-DE" dirty="0" err="1"/>
              <a:t>behavior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, type 2 </a:t>
            </a:r>
            <a:r>
              <a:rPr lang="de-DE" dirty="0" err="1"/>
              <a:t>diabetes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caused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consumption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excessive</a:t>
            </a:r>
            <a:r>
              <a:rPr lang="de-DE" dirty="0"/>
              <a:t> </a:t>
            </a:r>
            <a:r>
              <a:rPr lang="de-DE" dirty="0" err="1"/>
              <a:t>amounts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sugar</a:t>
            </a:r>
            <a:r>
              <a:rPr lang="de-DE" dirty="0"/>
              <a:t> and a </a:t>
            </a:r>
            <a:r>
              <a:rPr lang="de-DE" dirty="0" err="1"/>
              <a:t>low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physical</a:t>
            </a:r>
            <a:r>
              <a:rPr lang="de-DE" dirty="0"/>
              <a:t> </a:t>
            </a:r>
            <a:r>
              <a:rPr lang="de-DE" dirty="0" err="1"/>
              <a:t>activity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Non-</a:t>
            </a:r>
            <a:r>
              <a:rPr lang="de-DE" dirty="0" err="1"/>
              <a:t>communicable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 </a:t>
            </a:r>
            <a:r>
              <a:rPr lang="de-DE" dirty="0" err="1"/>
              <a:t>cause</a:t>
            </a:r>
            <a:r>
              <a:rPr lang="de-DE" dirty="0"/>
              <a:t> </a:t>
            </a:r>
            <a:r>
              <a:rPr lang="de-DE" dirty="0" err="1"/>
              <a:t>serious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large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people </a:t>
            </a:r>
            <a:r>
              <a:rPr lang="de-DE" dirty="0" err="1"/>
              <a:t>wordwide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93536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/>
              <a:t>Antimicrobial</a:t>
            </a:r>
            <a:r>
              <a:rPr lang="de-DE" dirty="0"/>
              <a:t> </a:t>
            </a:r>
            <a:r>
              <a:rPr lang="de-DE" dirty="0" err="1"/>
              <a:t>resistance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mainstream</a:t>
            </a:r>
            <a:r>
              <a:rPr lang="de-DE" dirty="0"/>
              <a:t> </a:t>
            </a:r>
            <a:r>
              <a:rPr lang="de-DE" dirty="0" err="1"/>
              <a:t>medicine</a:t>
            </a:r>
            <a:r>
              <a:rPr lang="de-DE" dirty="0"/>
              <a:t>, </a:t>
            </a:r>
            <a:r>
              <a:rPr lang="de-DE" dirty="0" err="1"/>
              <a:t>antibiotics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prescribed</a:t>
            </a:r>
            <a:r>
              <a:rPr lang="de-DE" dirty="0"/>
              <a:t> in an </a:t>
            </a:r>
            <a:r>
              <a:rPr lang="de-DE" dirty="0" err="1"/>
              <a:t>excessive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However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excessive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antibiotics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antimicrobial</a:t>
            </a:r>
            <a:r>
              <a:rPr lang="de-DE" dirty="0"/>
              <a:t> </a:t>
            </a:r>
            <a:r>
              <a:rPr lang="de-DE" dirty="0" err="1"/>
              <a:t>resistance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means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bacteria</a:t>
            </a:r>
            <a:r>
              <a:rPr lang="de-DE" dirty="0"/>
              <a:t> </a:t>
            </a:r>
            <a:r>
              <a:rPr lang="de-DE" dirty="0" err="1"/>
              <a:t>become</a:t>
            </a:r>
            <a:r>
              <a:rPr lang="de-DE" dirty="0"/>
              <a:t> </a:t>
            </a:r>
            <a:r>
              <a:rPr lang="de-DE" dirty="0" err="1"/>
              <a:t>resistant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antibiotics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in turn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an </a:t>
            </a:r>
            <a:r>
              <a:rPr lang="de-DE" dirty="0" err="1"/>
              <a:t>increase</a:t>
            </a:r>
            <a:r>
              <a:rPr lang="de-DE" dirty="0"/>
              <a:t> in </a:t>
            </a:r>
            <a:r>
              <a:rPr lang="de-DE" dirty="0" err="1"/>
              <a:t>deaths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antibiotics</a:t>
            </a:r>
            <a:r>
              <a:rPr lang="de-DE" dirty="0"/>
              <a:t> will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longer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cure</a:t>
            </a:r>
            <a:r>
              <a:rPr lang="de-DE" dirty="0"/>
              <a:t>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err="1"/>
              <a:t>diseases</a:t>
            </a:r>
            <a:r>
              <a:rPr lang="de-DE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36627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/>
              <a:t>Pandemics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also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pandemics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Pandemics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spread</a:t>
            </a:r>
            <a:r>
              <a:rPr lang="de-DE" dirty="0"/>
              <a:t> in </a:t>
            </a:r>
            <a:r>
              <a:rPr lang="de-DE" dirty="0" err="1"/>
              <a:t>regions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living</a:t>
            </a:r>
            <a:r>
              <a:rPr lang="de-DE" dirty="0"/>
              <a:t> and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quite</a:t>
            </a:r>
            <a:r>
              <a:rPr lang="de-DE" dirty="0"/>
              <a:t> </a:t>
            </a:r>
            <a:r>
              <a:rPr lang="de-DE" dirty="0" err="1"/>
              <a:t>basic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Poor people will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fight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pandemics</a:t>
            </a:r>
            <a:r>
              <a:rPr lang="de-DE" dirty="0"/>
              <a:t> in a </a:t>
            </a:r>
            <a:r>
              <a:rPr lang="de-DE" dirty="0" err="1"/>
              <a:t>sufficient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death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people </a:t>
            </a:r>
            <a:r>
              <a:rPr lang="de-DE" err="1"/>
              <a:t>worldwide</a:t>
            </a:r>
            <a:r>
              <a:rPr lang="de-DE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74410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HIV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HIV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 </a:t>
            </a:r>
            <a:r>
              <a:rPr lang="de-DE" dirty="0" err="1"/>
              <a:t>wordwide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HIV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transmitted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sexual </a:t>
            </a:r>
            <a:r>
              <a:rPr lang="de-DE" dirty="0" err="1"/>
              <a:t>intercourse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HIV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serious</a:t>
            </a:r>
            <a:r>
              <a:rPr lang="de-DE" dirty="0"/>
              <a:t> </a:t>
            </a:r>
            <a:r>
              <a:rPr lang="de-DE" dirty="0" err="1"/>
              <a:t>disease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leads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death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especially</a:t>
            </a:r>
            <a:r>
              <a:rPr lang="de-DE" dirty="0"/>
              <a:t> </a:t>
            </a:r>
            <a:r>
              <a:rPr lang="de-DE" dirty="0" err="1"/>
              <a:t>harmful</a:t>
            </a:r>
            <a:r>
              <a:rPr lang="de-DE" dirty="0"/>
              <a:t> in countries </a:t>
            </a:r>
            <a:r>
              <a:rPr lang="de-DE" dirty="0" err="1"/>
              <a:t>which</a:t>
            </a:r>
            <a:r>
              <a:rPr lang="de-DE" dirty="0"/>
              <a:t> do not </a:t>
            </a:r>
            <a:r>
              <a:rPr lang="de-DE" dirty="0" err="1"/>
              <a:t>have</a:t>
            </a:r>
            <a:r>
              <a:rPr lang="de-DE" dirty="0"/>
              <a:t> a proper HIV </a:t>
            </a:r>
            <a:r>
              <a:rPr lang="de-DE" dirty="0" err="1"/>
              <a:t>treatment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These people will </a:t>
            </a:r>
            <a:r>
              <a:rPr lang="de-DE" dirty="0" err="1"/>
              <a:t>usually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quite</a:t>
            </a:r>
            <a:r>
              <a:rPr lang="de-DE" dirty="0"/>
              <a:t> </a:t>
            </a:r>
            <a:r>
              <a:rPr lang="de-DE" dirty="0" err="1"/>
              <a:t>low</a:t>
            </a:r>
            <a:r>
              <a:rPr lang="de-DE" dirty="0"/>
              <a:t> </a:t>
            </a:r>
            <a:r>
              <a:rPr lang="de-DE" dirty="0" err="1"/>
              <a:t>life</a:t>
            </a:r>
            <a:r>
              <a:rPr lang="de-DE" dirty="0"/>
              <a:t> </a:t>
            </a:r>
            <a:r>
              <a:rPr lang="de-DE" dirty="0" err="1"/>
              <a:t>expectancies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Thus, HIV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regarded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serious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caused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 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unwillingness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contraceptives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76785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Dengue </a:t>
            </a:r>
            <a:r>
              <a:rPr lang="de-DE" dirty="0" err="1"/>
              <a:t>fever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Dengue </a:t>
            </a:r>
            <a:r>
              <a:rPr lang="de-DE" dirty="0" err="1"/>
              <a:t>fever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transmitted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mosquitos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severe</a:t>
            </a:r>
            <a:r>
              <a:rPr lang="de-DE" dirty="0"/>
              <a:t> </a:t>
            </a:r>
            <a:r>
              <a:rPr lang="de-DE" dirty="0" err="1"/>
              <a:t>disease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causes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deaths</a:t>
            </a:r>
            <a:r>
              <a:rPr lang="de-DE" dirty="0"/>
              <a:t> per </a:t>
            </a:r>
            <a:r>
              <a:rPr lang="de-DE" dirty="0" err="1"/>
              <a:t>year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Especially</a:t>
            </a:r>
            <a:r>
              <a:rPr lang="de-DE" dirty="0"/>
              <a:t> in </a:t>
            </a:r>
            <a:r>
              <a:rPr lang="de-DE" dirty="0" err="1"/>
              <a:t>poor</a:t>
            </a:r>
            <a:r>
              <a:rPr lang="de-DE" dirty="0"/>
              <a:t> countries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low</a:t>
            </a:r>
            <a:r>
              <a:rPr lang="de-DE" dirty="0"/>
              <a:t> </a:t>
            </a:r>
            <a:r>
              <a:rPr lang="de-DE" dirty="0" err="1"/>
              <a:t>healthcare</a:t>
            </a:r>
            <a:r>
              <a:rPr lang="de-DE" dirty="0"/>
              <a:t> </a:t>
            </a:r>
            <a:r>
              <a:rPr lang="de-DE" dirty="0" err="1"/>
              <a:t>standards</a:t>
            </a:r>
            <a:r>
              <a:rPr lang="de-DE" dirty="0"/>
              <a:t>, Dengue </a:t>
            </a:r>
            <a:r>
              <a:rPr lang="de-DE" dirty="0" err="1"/>
              <a:t>fever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extreme adverse </a:t>
            </a:r>
            <a:r>
              <a:rPr lang="de-DE" dirty="0" err="1"/>
              <a:t>impacts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64802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High-</a:t>
            </a:r>
            <a:r>
              <a:rPr lang="de-DE" dirty="0" err="1"/>
              <a:t>threat</a:t>
            </a:r>
            <a:r>
              <a:rPr lang="de-DE" dirty="0"/>
              <a:t> </a:t>
            </a:r>
            <a:r>
              <a:rPr lang="de-DE" dirty="0" err="1"/>
              <a:t>pathogens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High-</a:t>
            </a:r>
            <a:r>
              <a:rPr lang="de-DE" dirty="0" err="1"/>
              <a:t>threat</a:t>
            </a:r>
            <a:r>
              <a:rPr lang="de-DE" dirty="0"/>
              <a:t> </a:t>
            </a:r>
            <a:r>
              <a:rPr lang="de-DE" dirty="0" err="1"/>
              <a:t>pathogens</a:t>
            </a:r>
            <a:r>
              <a:rPr lang="de-DE" dirty="0"/>
              <a:t> like Ebola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spread</a:t>
            </a:r>
            <a:r>
              <a:rPr lang="de-DE" dirty="0"/>
              <a:t> in countries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low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standards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known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cause</a:t>
            </a:r>
            <a:r>
              <a:rPr lang="de-DE" dirty="0"/>
              <a:t> a high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deaths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High-</a:t>
            </a:r>
            <a:r>
              <a:rPr lang="de-DE" dirty="0" err="1"/>
              <a:t>threat</a:t>
            </a:r>
            <a:r>
              <a:rPr lang="de-DE" dirty="0"/>
              <a:t> </a:t>
            </a:r>
            <a:r>
              <a:rPr lang="de-DE" dirty="0" err="1"/>
              <a:t>pathogens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spread</a:t>
            </a:r>
            <a:r>
              <a:rPr lang="de-DE" dirty="0"/>
              <a:t> </a:t>
            </a:r>
            <a:r>
              <a:rPr lang="de-DE" dirty="0" err="1"/>
              <a:t>across</a:t>
            </a:r>
            <a:r>
              <a:rPr lang="de-DE" dirty="0"/>
              <a:t> </a:t>
            </a:r>
            <a:r>
              <a:rPr lang="de-DE" dirty="0" err="1"/>
              <a:t>country</a:t>
            </a:r>
            <a:r>
              <a:rPr lang="de-DE" dirty="0"/>
              <a:t> </a:t>
            </a:r>
            <a:r>
              <a:rPr lang="de-DE" dirty="0" err="1"/>
              <a:t>borders</a:t>
            </a:r>
            <a:r>
              <a:rPr lang="de-DE" dirty="0"/>
              <a:t> and </a:t>
            </a:r>
            <a:r>
              <a:rPr lang="de-DE" dirty="0" err="1"/>
              <a:t>thus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affect</a:t>
            </a:r>
            <a:r>
              <a:rPr lang="de-DE" dirty="0"/>
              <a:t> large </a:t>
            </a:r>
            <a:r>
              <a:rPr lang="de-DE" dirty="0" err="1"/>
              <a:t>areas</a:t>
            </a:r>
            <a:r>
              <a:rPr lang="de-DE" dirty="0"/>
              <a:t> and large </a:t>
            </a:r>
            <a:r>
              <a:rPr lang="de-DE" dirty="0" err="1"/>
              <a:t>numbers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/>
              <a:t>people.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1736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Solutions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b="1" dirty="0"/>
              <a:t>Higher </a:t>
            </a:r>
            <a:r>
              <a:rPr lang="de-DE" b="1" dirty="0" err="1"/>
              <a:t>taxes</a:t>
            </a:r>
            <a:r>
              <a:rPr lang="de-DE" b="1" dirty="0"/>
              <a:t> on </a:t>
            </a:r>
            <a:r>
              <a:rPr lang="de-DE" b="1" dirty="0" err="1"/>
              <a:t>alcohol</a:t>
            </a:r>
            <a:r>
              <a:rPr lang="de-DE" b="1" dirty="0"/>
              <a:t> and </a:t>
            </a:r>
            <a:r>
              <a:rPr lang="de-DE" b="1" dirty="0" err="1"/>
              <a:t>tobacco</a:t>
            </a:r>
            <a:endParaRPr lang="en-US" dirty="0"/>
          </a:p>
          <a:p>
            <a:pPr lvl="0"/>
            <a:r>
              <a:rPr lang="de-DE" b="1" dirty="0" err="1"/>
              <a:t>Improve</a:t>
            </a:r>
            <a:r>
              <a:rPr lang="de-DE" b="1" dirty="0"/>
              <a:t> </a:t>
            </a:r>
            <a:r>
              <a:rPr lang="de-DE" b="1" dirty="0" err="1"/>
              <a:t>health</a:t>
            </a:r>
            <a:r>
              <a:rPr lang="de-DE" b="1" dirty="0"/>
              <a:t> </a:t>
            </a:r>
            <a:r>
              <a:rPr lang="de-DE" b="1" dirty="0" err="1"/>
              <a:t>standards</a:t>
            </a:r>
            <a:endParaRPr lang="en-US" dirty="0"/>
          </a:p>
          <a:p>
            <a:pPr lvl="0"/>
            <a:r>
              <a:rPr lang="de-DE" b="1" dirty="0" err="1"/>
              <a:t>Improve</a:t>
            </a:r>
            <a:r>
              <a:rPr lang="de-DE" b="1" dirty="0"/>
              <a:t> </a:t>
            </a:r>
            <a:r>
              <a:rPr lang="de-DE" b="1" dirty="0" err="1"/>
              <a:t>research</a:t>
            </a:r>
            <a:endParaRPr lang="en-US" dirty="0"/>
          </a:p>
          <a:p>
            <a:pPr lvl="0"/>
            <a:r>
              <a:rPr lang="de-DE" b="1" dirty="0"/>
              <a:t>Transnational support</a:t>
            </a:r>
            <a:endParaRPr lang="en-US" dirty="0"/>
          </a:p>
          <a:p>
            <a:pPr lvl="0"/>
            <a:r>
              <a:rPr lang="de-DE" b="1" dirty="0" err="1"/>
              <a:t>Reduction</a:t>
            </a:r>
            <a:r>
              <a:rPr lang="de-DE" b="1" dirty="0"/>
              <a:t> in </a:t>
            </a:r>
            <a:r>
              <a:rPr lang="de-DE" b="1" dirty="0" err="1"/>
              <a:t>consumption</a:t>
            </a:r>
            <a:endParaRPr lang="en-US" dirty="0"/>
          </a:p>
          <a:p>
            <a:pPr lvl="0"/>
            <a:r>
              <a:rPr lang="de-DE" b="1" dirty="0"/>
              <a:t>Recycle and </a:t>
            </a:r>
            <a:r>
              <a:rPr lang="de-DE" b="1" dirty="0" err="1"/>
              <a:t>reuse</a:t>
            </a:r>
            <a:endParaRPr lang="en-US" dirty="0"/>
          </a:p>
          <a:p>
            <a:pPr lvl="0"/>
            <a:r>
              <a:rPr lang="de-DE" b="1" dirty="0" err="1"/>
              <a:t>Reduce</a:t>
            </a:r>
            <a:r>
              <a:rPr lang="de-DE" b="1" dirty="0"/>
              <a:t> </a:t>
            </a:r>
            <a:r>
              <a:rPr lang="de-DE" b="1" dirty="0" err="1"/>
              <a:t>corruption</a:t>
            </a:r>
            <a:r>
              <a:rPr lang="de-DE" b="1" dirty="0"/>
              <a:t> </a:t>
            </a:r>
            <a:r>
              <a:rPr lang="de-DE" b="1" dirty="0" err="1"/>
              <a:t>levels</a:t>
            </a:r>
            <a:endParaRPr lang="en-US" dirty="0"/>
          </a:p>
          <a:p>
            <a:pPr lvl="0"/>
            <a:r>
              <a:rPr lang="de-DE" b="1" dirty="0"/>
              <a:t>Promote </a:t>
            </a:r>
            <a:r>
              <a:rPr lang="de-DE" b="1" dirty="0" err="1"/>
              <a:t>vaccinations</a:t>
            </a:r>
            <a:endParaRPr lang="en-US" dirty="0"/>
          </a:p>
          <a:p>
            <a:pPr lvl="0"/>
            <a:r>
              <a:rPr lang="de-DE" b="1" dirty="0"/>
              <a:t>Education</a:t>
            </a:r>
            <a:endParaRPr lang="en-US" dirty="0"/>
          </a:p>
          <a:p>
            <a:pPr lvl="0"/>
            <a:r>
              <a:rPr lang="de-DE" b="1" dirty="0" err="1"/>
              <a:t>Convince</a:t>
            </a:r>
            <a:r>
              <a:rPr lang="de-DE" b="1" dirty="0"/>
              <a:t> </a:t>
            </a:r>
            <a:r>
              <a:rPr lang="de-DE" b="1" dirty="0" err="1"/>
              <a:t>others</a:t>
            </a:r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1472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Higher </a:t>
            </a:r>
            <a:r>
              <a:rPr lang="de-DE" dirty="0" err="1"/>
              <a:t>taxes</a:t>
            </a:r>
            <a:r>
              <a:rPr lang="de-DE" dirty="0"/>
              <a:t> on </a:t>
            </a:r>
            <a:r>
              <a:rPr lang="de-DE" dirty="0" err="1"/>
              <a:t>alcohol</a:t>
            </a:r>
            <a:r>
              <a:rPr lang="de-DE" dirty="0"/>
              <a:t> and </a:t>
            </a:r>
            <a:r>
              <a:rPr lang="de-DE" dirty="0" err="1"/>
              <a:t>tobacco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0"/>
              </a:spcBef>
            </a:pP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measure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mitigate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taxes</a:t>
            </a:r>
            <a:r>
              <a:rPr lang="de-DE" dirty="0"/>
              <a:t> on </a:t>
            </a:r>
            <a:r>
              <a:rPr lang="de-DE" dirty="0" err="1"/>
              <a:t>alcohol</a:t>
            </a:r>
            <a:r>
              <a:rPr lang="de-DE" dirty="0"/>
              <a:t> and </a:t>
            </a:r>
            <a:r>
              <a:rPr lang="de-DE" dirty="0" err="1"/>
              <a:t>tobacco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will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an </a:t>
            </a:r>
            <a:r>
              <a:rPr lang="de-DE" dirty="0" err="1"/>
              <a:t>increase</a:t>
            </a:r>
            <a:r>
              <a:rPr lang="de-DE" dirty="0"/>
              <a:t> in </a:t>
            </a:r>
            <a:r>
              <a:rPr lang="de-DE" dirty="0" err="1"/>
              <a:t>prices</a:t>
            </a:r>
            <a:r>
              <a:rPr lang="de-DE" dirty="0"/>
              <a:t> and people will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consume</a:t>
            </a:r>
            <a:r>
              <a:rPr lang="de-DE" dirty="0"/>
              <a:t> </a:t>
            </a:r>
            <a:r>
              <a:rPr lang="de-DE" dirty="0" err="1"/>
              <a:t>less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79008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standards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In </a:t>
            </a:r>
            <a:r>
              <a:rPr lang="de-DE" dirty="0" err="1"/>
              <a:t>many</a:t>
            </a:r>
            <a:r>
              <a:rPr lang="de-DE" dirty="0"/>
              <a:t> countries,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crucial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standards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assured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everyone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severe</a:t>
            </a:r>
            <a:r>
              <a:rPr lang="de-DE" dirty="0"/>
              <a:t> </a:t>
            </a:r>
            <a:r>
              <a:rPr lang="de-DE" dirty="0" err="1"/>
              <a:t>heath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treated</a:t>
            </a:r>
            <a:r>
              <a:rPr lang="de-DE" dirty="0"/>
              <a:t> </a:t>
            </a:r>
            <a:r>
              <a:rPr lang="de-DE" dirty="0" err="1"/>
              <a:t>appropriately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Governments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sure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hospitals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enough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 and </a:t>
            </a:r>
            <a:r>
              <a:rPr lang="de-DE" dirty="0" err="1"/>
              <a:t>staff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in an </a:t>
            </a:r>
            <a:r>
              <a:rPr lang="de-DE" dirty="0" err="1"/>
              <a:t>efficient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cure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people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/>
              <a:t>possible.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82181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research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Research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measure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mitigation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Advancements</a:t>
            </a:r>
            <a:r>
              <a:rPr lang="de-DE" dirty="0"/>
              <a:t> in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basis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effective</a:t>
            </a:r>
            <a:r>
              <a:rPr lang="de-DE" dirty="0"/>
              <a:t> </a:t>
            </a:r>
            <a:r>
              <a:rPr lang="de-DE" dirty="0" err="1"/>
              <a:t>drugs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in turn will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healing</a:t>
            </a:r>
            <a:r>
              <a:rPr lang="de-DE" dirty="0"/>
              <a:t> </a:t>
            </a:r>
            <a:r>
              <a:rPr lang="de-DE" dirty="0" err="1"/>
              <a:t>chances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patients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Moreover</a:t>
            </a:r>
            <a:r>
              <a:rPr lang="de-DE" dirty="0"/>
              <a:t>, </a:t>
            </a:r>
            <a:r>
              <a:rPr lang="de-DE" dirty="0" err="1"/>
              <a:t>through</a:t>
            </a:r>
            <a:r>
              <a:rPr lang="de-DE" dirty="0"/>
              <a:t> extensive </a:t>
            </a:r>
            <a:r>
              <a:rPr lang="de-DE" dirty="0" err="1"/>
              <a:t>research</a:t>
            </a:r>
            <a:r>
              <a:rPr lang="de-DE" dirty="0"/>
              <a:t>,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incurable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curable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315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Low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standards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cause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low</a:t>
            </a:r>
            <a:r>
              <a:rPr lang="de-DE" dirty="0"/>
              <a:t> </a:t>
            </a:r>
            <a:r>
              <a:rPr lang="de-DE" dirty="0" err="1"/>
              <a:t>healthcare</a:t>
            </a:r>
            <a:r>
              <a:rPr lang="de-DE" dirty="0"/>
              <a:t> </a:t>
            </a:r>
            <a:r>
              <a:rPr lang="de-DE" dirty="0" err="1"/>
              <a:t>standards</a:t>
            </a:r>
            <a:r>
              <a:rPr lang="de-DE" dirty="0"/>
              <a:t> in </a:t>
            </a:r>
            <a:r>
              <a:rPr lang="de-DE" dirty="0" err="1"/>
              <a:t>many</a:t>
            </a:r>
            <a:r>
              <a:rPr lang="de-DE" dirty="0"/>
              <a:t> countries.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problem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especially</a:t>
            </a:r>
            <a:r>
              <a:rPr lang="de-DE" dirty="0"/>
              <a:t> </a:t>
            </a:r>
            <a:r>
              <a:rPr lang="de-DE" dirty="0" err="1"/>
              <a:t>severe</a:t>
            </a:r>
            <a:r>
              <a:rPr lang="de-DE" dirty="0"/>
              <a:t> in </a:t>
            </a:r>
            <a:r>
              <a:rPr lang="de-DE" dirty="0" err="1"/>
              <a:t>third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countries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usually</a:t>
            </a:r>
            <a:r>
              <a:rPr lang="de-DE" dirty="0"/>
              <a:t> </a:t>
            </a:r>
            <a:r>
              <a:rPr lang="de-DE" dirty="0" err="1"/>
              <a:t>quite</a:t>
            </a:r>
            <a:r>
              <a:rPr lang="de-DE" dirty="0"/>
              <a:t> </a:t>
            </a:r>
            <a:r>
              <a:rPr lang="de-DE" dirty="0" err="1"/>
              <a:t>poor</a:t>
            </a:r>
            <a:r>
              <a:rPr lang="de-DE" dirty="0"/>
              <a:t> and do not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advanced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healthcare</a:t>
            </a:r>
            <a:r>
              <a:rPr lang="de-DE" dirty="0"/>
              <a:t> </a:t>
            </a:r>
            <a:r>
              <a:rPr lang="de-DE" dirty="0" err="1"/>
              <a:t>infrastructures</a:t>
            </a:r>
            <a:r>
              <a:rPr lang="de-DE" dirty="0"/>
              <a:t> like in </a:t>
            </a:r>
            <a:r>
              <a:rPr lang="de-DE" dirty="0" err="1"/>
              <a:t>the</a:t>
            </a:r>
            <a:r>
              <a:rPr lang="de-DE" dirty="0"/>
              <a:t> Western </a:t>
            </a:r>
            <a:r>
              <a:rPr lang="de-DE" dirty="0" err="1"/>
              <a:t>world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If</a:t>
            </a:r>
            <a:r>
              <a:rPr lang="de-DE" dirty="0"/>
              <a:t> people </a:t>
            </a:r>
            <a:r>
              <a:rPr lang="de-DE" dirty="0" err="1"/>
              <a:t>get</a:t>
            </a:r>
            <a:r>
              <a:rPr lang="de-DE" dirty="0"/>
              <a:t> sick in </a:t>
            </a:r>
            <a:r>
              <a:rPr lang="de-DE" dirty="0" err="1"/>
              <a:t>those</a:t>
            </a:r>
            <a:r>
              <a:rPr lang="de-DE" dirty="0"/>
              <a:t> countries,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usually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pay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whole</a:t>
            </a:r>
            <a:r>
              <a:rPr lang="de-DE" dirty="0"/>
              <a:t> </a:t>
            </a:r>
            <a:r>
              <a:rPr lang="de-DE" dirty="0" err="1"/>
              <a:t>treatment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themselves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Many people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afford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treatment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 and </a:t>
            </a:r>
            <a:r>
              <a:rPr lang="de-DE" dirty="0" err="1"/>
              <a:t>therefore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suffer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adverse </a:t>
            </a:r>
            <a:r>
              <a:rPr lang="de-DE" dirty="0" err="1"/>
              <a:t>consequential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die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Also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quality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medical</a:t>
            </a:r>
            <a:r>
              <a:rPr lang="de-DE" dirty="0"/>
              <a:t> </a:t>
            </a:r>
            <a:r>
              <a:rPr lang="de-DE" dirty="0" err="1"/>
              <a:t>treatment</a:t>
            </a:r>
            <a:r>
              <a:rPr lang="de-DE" dirty="0"/>
              <a:t> </a:t>
            </a:r>
            <a:r>
              <a:rPr lang="de-DE" dirty="0" err="1"/>
              <a:t>itself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far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optimal. </a:t>
            </a:r>
          </a:p>
          <a:p>
            <a:pPr>
              <a:spcBef>
                <a:spcPts val="2000"/>
              </a:spcBef>
            </a:pPr>
            <a:r>
              <a:rPr lang="de-DE" dirty="0"/>
              <a:t>Many </a:t>
            </a:r>
            <a:r>
              <a:rPr lang="de-DE" dirty="0" err="1"/>
              <a:t>hospitals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overcrowded</a:t>
            </a:r>
            <a:r>
              <a:rPr lang="de-DE" dirty="0"/>
              <a:t> and </a:t>
            </a:r>
            <a:r>
              <a:rPr lang="de-DE" dirty="0" err="1"/>
              <a:t>have</a:t>
            </a:r>
            <a:r>
              <a:rPr lang="de-DE" dirty="0"/>
              <a:t> not </a:t>
            </a:r>
            <a:r>
              <a:rPr lang="de-DE" dirty="0" err="1"/>
              <a:t>enough</a:t>
            </a:r>
            <a:r>
              <a:rPr lang="de-DE" dirty="0"/>
              <a:t> </a:t>
            </a:r>
            <a:r>
              <a:rPr lang="de-DE" dirty="0" err="1"/>
              <a:t>stuff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deal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people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urgently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treatment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197021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Transnational support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crucial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rich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 countries support </a:t>
            </a:r>
            <a:r>
              <a:rPr lang="de-DE" dirty="0" err="1"/>
              <a:t>poor</a:t>
            </a:r>
            <a:r>
              <a:rPr lang="de-DE" dirty="0"/>
              <a:t> </a:t>
            </a:r>
            <a:r>
              <a:rPr lang="de-DE" dirty="0" err="1"/>
              <a:t>developing</a:t>
            </a:r>
            <a:r>
              <a:rPr lang="de-DE" dirty="0"/>
              <a:t> countries </a:t>
            </a:r>
            <a:r>
              <a:rPr lang="de-DE" dirty="0" err="1"/>
              <a:t>financially</a:t>
            </a:r>
            <a:r>
              <a:rPr lang="de-DE" dirty="0"/>
              <a:t> but also in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sharing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findings</a:t>
            </a:r>
            <a:r>
              <a:rPr lang="de-DE" dirty="0"/>
              <a:t>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fight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By </a:t>
            </a:r>
            <a:r>
              <a:rPr lang="de-DE" dirty="0" err="1"/>
              <a:t>doing</a:t>
            </a:r>
            <a:r>
              <a:rPr lang="de-DE" dirty="0"/>
              <a:t> so, </a:t>
            </a:r>
            <a:r>
              <a:rPr lang="de-DE" dirty="0" err="1"/>
              <a:t>we</a:t>
            </a:r>
            <a:r>
              <a:rPr lang="de-DE" dirty="0"/>
              <a:t> will </a:t>
            </a:r>
            <a:r>
              <a:rPr lang="de-DE" dirty="0" err="1"/>
              <a:t>spread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and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advancements</a:t>
            </a:r>
            <a:r>
              <a:rPr lang="de-DE" dirty="0"/>
              <a:t> in all </a:t>
            </a:r>
            <a:r>
              <a:rPr lang="de-DE" dirty="0" err="1"/>
              <a:t>parts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in turn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leads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an </a:t>
            </a:r>
            <a:r>
              <a:rPr lang="de-DE" dirty="0" err="1"/>
              <a:t>increase</a:t>
            </a:r>
            <a:r>
              <a:rPr lang="de-DE" dirty="0"/>
              <a:t> in </a:t>
            </a:r>
            <a:r>
              <a:rPr lang="de-DE" dirty="0" err="1"/>
              <a:t>overall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standards</a:t>
            </a:r>
            <a:r>
              <a:rPr lang="de-DE" dirty="0"/>
              <a:t> and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effective</a:t>
            </a:r>
            <a:r>
              <a:rPr lang="de-DE" dirty="0"/>
              <a:t> </a:t>
            </a:r>
            <a:r>
              <a:rPr lang="de-DE" dirty="0" err="1"/>
              <a:t>treatment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51199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/>
              <a:t>Reduction</a:t>
            </a:r>
            <a:r>
              <a:rPr lang="de-DE" dirty="0"/>
              <a:t> in </a:t>
            </a:r>
            <a:r>
              <a:rPr lang="de-DE" dirty="0" err="1"/>
              <a:t>consumption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caused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excessive</a:t>
            </a:r>
            <a:r>
              <a:rPr lang="de-DE" dirty="0"/>
              <a:t> </a:t>
            </a:r>
            <a:r>
              <a:rPr lang="de-DE" dirty="0" err="1"/>
              <a:t>consumption</a:t>
            </a:r>
            <a:r>
              <a:rPr lang="de-DE" dirty="0"/>
              <a:t> </a:t>
            </a:r>
            <a:r>
              <a:rPr lang="de-DE" dirty="0" err="1"/>
              <a:t>behavior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especially</a:t>
            </a:r>
            <a:r>
              <a:rPr lang="de-DE" dirty="0"/>
              <a:t> </a:t>
            </a:r>
            <a:r>
              <a:rPr lang="de-DE" dirty="0" err="1"/>
              <a:t>true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global </a:t>
            </a:r>
            <a:r>
              <a:rPr lang="de-DE" dirty="0" err="1"/>
              <a:t>warming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The </a:t>
            </a:r>
            <a:r>
              <a:rPr lang="de-DE" dirty="0" err="1"/>
              <a:t>production</a:t>
            </a:r>
            <a:r>
              <a:rPr lang="de-DE" dirty="0"/>
              <a:t> and also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disposal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goods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huge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greenhouse</a:t>
            </a:r>
            <a:r>
              <a:rPr lang="de-DE" dirty="0"/>
              <a:t> gas </a:t>
            </a:r>
            <a:r>
              <a:rPr lang="de-DE" dirty="0" err="1"/>
              <a:t>emission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in turn </a:t>
            </a:r>
            <a:r>
              <a:rPr lang="de-DE" dirty="0" err="1"/>
              <a:t>contributes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global </a:t>
            </a:r>
            <a:r>
              <a:rPr lang="de-DE" dirty="0" err="1"/>
              <a:t>warming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Global </a:t>
            </a:r>
            <a:r>
              <a:rPr lang="de-DE" dirty="0" err="1"/>
              <a:t>warming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serious</a:t>
            </a:r>
            <a:r>
              <a:rPr lang="de-DE" dirty="0"/>
              <a:t> </a:t>
            </a:r>
            <a:r>
              <a:rPr lang="de-DE" dirty="0" err="1"/>
              <a:t>contributor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leads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shortage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people and </a:t>
            </a:r>
            <a:r>
              <a:rPr lang="de-DE" dirty="0" err="1"/>
              <a:t>may</a:t>
            </a:r>
            <a:r>
              <a:rPr lang="de-DE" dirty="0"/>
              <a:t> also </a:t>
            </a:r>
            <a:r>
              <a:rPr lang="de-DE" dirty="0" err="1"/>
              <a:t>destroy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livelihood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people.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Therefore</a:t>
            </a:r>
            <a:r>
              <a:rPr lang="de-DE" dirty="0"/>
              <a:t>,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consumption</a:t>
            </a:r>
            <a:r>
              <a:rPr lang="de-DE" dirty="0"/>
              <a:t>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adverse </a:t>
            </a:r>
            <a:r>
              <a:rPr lang="de-DE" dirty="0" err="1"/>
              <a:t>impact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15579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Recycle and </a:t>
            </a:r>
            <a:r>
              <a:rPr lang="de-DE" dirty="0" err="1"/>
              <a:t>reuse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measure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mitigate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recycle and </a:t>
            </a:r>
            <a:r>
              <a:rPr lang="de-DE" dirty="0" err="1"/>
              <a:t>reuse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material </a:t>
            </a:r>
            <a:r>
              <a:rPr lang="de-DE" dirty="0" err="1"/>
              <a:t>belongings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efficiently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consumption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a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on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,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ensure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 in an </a:t>
            </a:r>
            <a:r>
              <a:rPr lang="de-DE" dirty="0" err="1"/>
              <a:t>efficient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adverse </a:t>
            </a:r>
            <a:r>
              <a:rPr lang="de-DE" dirty="0" err="1"/>
              <a:t>effects</a:t>
            </a:r>
            <a:r>
              <a:rPr lang="de-DE" dirty="0"/>
              <a:t>.</a:t>
            </a:r>
          </a:p>
          <a:p>
            <a:pPr>
              <a:spcBef>
                <a:spcPts val="2000"/>
              </a:spcBef>
            </a:pPr>
            <a:r>
              <a:rPr lang="de-DE" dirty="0"/>
              <a:t> Thus,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mean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give</a:t>
            </a:r>
            <a:r>
              <a:rPr lang="de-DE" dirty="0"/>
              <a:t> </a:t>
            </a:r>
            <a:r>
              <a:rPr lang="de-DE" dirty="0" err="1"/>
              <a:t>away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old</a:t>
            </a:r>
            <a:r>
              <a:rPr lang="de-DE" dirty="0"/>
              <a:t> but </a:t>
            </a:r>
            <a:r>
              <a:rPr lang="de-DE" dirty="0" err="1"/>
              <a:t>yet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stuff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at least recycle </a:t>
            </a:r>
            <a:r>
              <a:rPr lang="de-DE" dirty="0" err="1"/>
              <a:t>it</a:t>
            </a:r>
            <a:r>
              <a:rPr lang="de-DE" dirty="0"/>
              <a:t> in an </a:t>
            </a:r>
            <a:r>
              <a:rPr lang="de-DE" dirty="0" err="1"/>
              <a:t>effective</a:t>
            </a:r>
            <a:r>
              <a:rPr lang="de-DE" dirty="0"/>
              <a:t> </a:t>
            </a:r>
            <a:r>
              <a:rPr lang="de-DE" dirty="0" err="1"/>
              <a:t>manner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5409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corruption</a:t>
            </a:r>
            <a:r>
              <a:rPr lang="de-DE" dirty="0"/>
              <a:t> </a:t>
            </a:r>
            <a:r>
              <a:rPr lang="de-DE" dirty="0" err="1"/>
              <a:t>levels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fight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,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corruption</a:t>
            </a:r>
            <a:r>
              <a:rPr lang="de-DE" dirty="0"/>
              <a:t> </a:t>
            </a:r>
            <a:r>
              <a:rPr lang="de-DE" dirty="0" err="1"/>
              <a:t>levels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Corruption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leads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state</a:t>
            </a:r>
            <a:r>
              <a:rPr lang="de-DE" dirty="0"/>
              <a:t> in </a:t>
            </a:r>
            <a:r>
              <a:rPr lang="de-DE" dirty="0" err="1"/>
              <a:t>which</a:t>
            </a:r>
            <a:r>
              <a:rPr lang="de-DE" dirty="0"/>
              <a:t> a </a:t>
            </a:r>
            <a:r>
              <a:rPr lang="de-DE" dirty="0" err="1"/>
              <a:t>few</a:t>
            </a:r>
            <a:r>
              <a:rPr lang="de-DE" dirty="0"/>
              <a:t> </a:t>
            </a:r>
            <a:r>
              <a:rPr lang="de-DE" dirty="0" err="1"/>
              <a:t>wealthy</a:t>
            </a:r>
            <a:r>
              <a:rPr lang="de-DE" dirty="0"/>
              <a:t> people </a:t>
            </a:r>
            <a:r>
              <a:rPr lang="de-DE" dirty="0" err="1"/>
              <a:t>can</a:t>
            </a:r>
            <a:r>
              <a:rPr lang="de-DE" dirty="0"/>
              <a:t> do </a:t>
            </a:r>
            <a:r>
              <a:rPr lang="de-DE" dirty="0" err="1"/>
              <a:t>whatever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want</a:t>
            </a:r>
            <a:r>
              <a:rPr lang="de-DE" dirty="0"/>
              <a:t>, </a:t>
            </a:r>
            <a:r>
              <a:rPr lang="de-DE" dirty="0" err="1"/>
              <a:t>while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people </a:t>
            </a:r>
            <a:r>
              <a:rPr lang="de-DE" dirty="0" err="1"/>
              <a:t>suffer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severe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poverty</a:t>
            </a:r>
            <a:r>
              <a:rPr lang="de-DE" dirty="0"/>
              <a:t> and a 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healthcare</a:t>
            </a:r>
            <a:r>
              <a:rPr lang="de-DE" dirty="0"/>
              <a:t> </a:t>
            </a:r>
            <a:r>
              <a:rPr lang="de-DE" dirty="0" err="1"/>
              <a:t>services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Thus, a </a:t>
            </a:r>
            <a:r>
              <a:rPr lang="de-DE" dirty="0" err="1"/>
              <a:t>reduction</a:t>
            </a:r>
            <a:r>
              <a:rPr lang="de-DE" dirty="0"/>
              <a:t> in </a:t>
            </a:r>
            <a:r>
              <a:rPr lang="de-DE" dirty="0" err="1"/>
              <a:t>corruption</a:t>
            </a:r>
            <a:r>
              <a:rPr lang="de-DE" dirty="0"/>
              <a:t> </a:t>
            </a:r>
            <a:r>
              <a:rPr lang="de-DE" dirty="0" err="1"/>
              <a:t>levels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also </a:t>
            </a:r>
            <a:r>
              <a:rPr lang="de-DE" dirty="0" err="1"/>
              <a:t>mitigate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extent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05222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Promote </a:t>
            </a:r>
            <a:r>
              <a:rPr lang="de-DE" dirty="0" err="1"/>
              <a:t>vaccinations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reason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people </a:t>
            </a:r>
            <a:r>
              <a:rPr lang="de-DE" dirty="0" err="1"/>
              <a:t>refuse</a:t>
            </a:r>
            <a:r>
              <a:rPr lang="de-DE" dirty="0"/>
              <a:t> </a:t>
            </a:r>
            <a:r>
              <a:rPr lang="de-DE" dirty="0" err="1"/>
              <a:t>vaccinations</a:t>
            </a:r>
            <a:r>
              <a:rPr lang="de-DE" dirty="0"/>
              <a:t> and also </a:t>
            </a:r>
            <a:r>
              <a:rPr lang="de-DE" dirty="0" err="1"/>
              <a:t>refuse</a:t>
            </a:r>
            <a:r>
              <a:rPr lang="de-DE" dirty="0"/>
              <a:t> </a:t>
            </a:r>
            <a:r>
              <a:rPr lang="de-DE" dirty="0" err="1"/>
              <a:t>vaccinations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children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behavior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spread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By </a:t>
            </a:r>
            <a:r>
              <a:rPr lang="de-DE" dirty="0" err="1"/>
              <a:t>promoting</a:t>
            </a:r>
            <a:r>
              <a:rPr lang="de-DE" dirty="0"/>
              <a:t> and </a:t>
            </a:r>
            <a:r>
              <a:rPr lang="de-DE" dirty="0" err="1"/>
              <a:t>education</a:t>
            </a:r>
            <a:r>
              <a:rPr lang="de-DE" dirty="0"/>
              <a:t> people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vaccinations</a:t>
            </a:r>
            <a:r>
              <a:rPr lang="de-DE" dirty="0"/>
              <a:t>, </a:t>
            </a:r>
            <a:r>
              <a:rPr lang="de-DE" dirty="0" err="1"/>
              <a:t>more</a:t>
            </a:r>
            <a:r>
              <a:rPr lang="de-DE" dirty="0"/>
              <a:t> people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willing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accept</a:t>
            </a:r>
            <a:r>
              <a:rPr lang="de-DE" dirty="0"/>
              <a:t> </a:t>
            </a:r>
            <a:r>
              <a:rPr lang="de-DE" dirty="0" err="1"/>
              <a:t>vaccinations</a:t>
            </a:r>
            <a:r>
              <a:rPr lang="de-DE" dirty="0"/>
              <a:t> and </a:t>
            </a:r>
            <a:r>
              <a:rPr lang="de-DE" dirty="0" err="1"/>
              <a:t>therefore</a:t>
            </a:r>
            <a:r>
              <a:rPr lang="de-DE" dirty="0"/>
              <a:t> adverse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lowered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49996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Education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Education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crucial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solving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is</a:t>
            </a:r>
            <a:r>
              <a:rPr lang="de-DE" dirty="0"/>
              <a:t> also </a:t>
            </a:r>
            <a:r>
              <a:rPr lang="de-DE" dirty="0" err="1"/>
              <a:t>true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mitigation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teach</a:t>
            </a:r>
            <a:r>
              <a:rPr lang="de-DE" dirty="0"/>
              <a:t> </a:t>
            </a:r>
            <a:r>
              <a:rPr lang="de-DE" dirty="0" err="1"/>
              <a:t>children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grownups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adverse </a:t>
            </a:r>
            <a:r>
              <a:rPr lang="de-DE" dirty="0" err="1"/>
              <a:t>consequences</a:t>
            </a:r>
            <a:r>
              <a:rPr lang="de-DE" dirty="0"/>
              <a:t> and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mitigate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By </a:t>
            </a:r>
            <a:r>
              <a:rPr lang="de-DE" dirty="0" err="1"/>
              <a:t>doing</a:t>
            </a:r>
            <a:r>
              <a:rPr lang="de-DE" dirty="0"/>
              <a:t> so, people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aware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behavior</a:t>
            </a:r>
            <a:r>
              <a:rPr lang="de-DE" dirty="0"/>
              <a:t> and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behave</a:t>
            </a:r>
            <a:r>
              <a:rPr lang="de-DE" dirty="0"/>
              <a:t> in a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contributes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reduction</a:t>
            </a:r>
            <a:r>
              <a:rPr lang="de-DE" dirty="0"/>
              <a:t> in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20066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/>
              <a:t>Convince</a:t>
            </a:r>
            <a:r>
              <a:rPr lang="de-DE" dirty="0"/>
              <a:t> </a:t>
            </a:r>
            <a:r>
              <a:rPr lang="de-DE" dirty="0" err="1"/>
              <a:t>others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contribution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solving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However</a:t>
            </a:r>
            <a:r>
              <a:rPr lang="de-DE" dirty="0"/>
              <a:t>,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convincing</a:t>
            </a:r>
            <a:r>
              <a:rPr lang="de-DE" dirty="0"/>
              <a:t> </a:t>
            </a:r>
            <a:r>
              <a:rPr lang="de-DE" dirty="0" err="1"/>
              <a:t>others</a:t>
            </a:r>
            <a:r>
              <a:rPr lang="de-DE" dirty="0"/>
              <a:t>,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a </a:t>
            </a:r>
            <a:r>
              <a:rPr lang="de-DE" dirty="0" err="1"/>
              <a:t>bigger</a:t>
            </a:r>
            <a:r>
              <a:rPr lang="de-DE" dirty="0"/>
              <a:t> </a:t>
            </a:r>
            <a:r>
              <a:rPr lang="de-DE" dirty="0" err="1"/>
              <a:t>impact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multiply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positive </a:t>
            </a:r>
            <a:r>
              <a:rPr lang="de-DE" dirty="0" err="1"/>
              <a:t>effects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Tell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family</a:t>
            </a:r>
            <a:r>
              <a:rPr lang="de-DE" dirty="0"/>
              <a:t> and </a:t>
            </a:r>
            <a:r>
              <a:rPr lang="de-DE" dirty="0" err="1"/>
              <a:t>friends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</a:t>
            </a:r>
            <a:r>
              <a:rPr lang="de-DE" dirty="0" err="1"/>
              <a:t>regarding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and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contribute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reduction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64214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/>
              <a:t>Conclusion</a:t>
            </a:r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Public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a </a:t>
            </a:r>
            <a:r>
              <a:rPr lang="de-DE" dirty="0" err="1"/>
              <a:t>serious</a:t>
            </a:r>
            <a:r>
              <a:rPr lang="de-DE" dirty="0"/>
              <a:t> environmental </a:t>
            </a:r>
            <a:r>
              <a:rPr lang="de-DE" dirty="0" err="1"/>
              <a:t>problem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causes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altered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daily</a:t>
            </a:r>
            <a:r>
              <a:rPr lang="de-DE" dirty="0"/>
              <a:t> </a:t>
            </a:r>
            <a:r>
              <a:rPr lang="de-DE" dirty="0" err="1"/>
              <a:t>behavior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, </a:t>
            </a:r>
            <a:r>
              <a:rPr lang="de-DE" dirty="0" err="1"/>
              <a:t>reducing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consumption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alcohol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tobacco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a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step</a:t>
            </a:r>
            <a:r>
              <a:rPr lang="de-DE" dirty="0"/>
              <a:t>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mitigate</a:t>
            </a:r>
            <a:r>
              <a:rPr lang="de-DE" dirty="0"/>
              <a:t> adverse </a:t>
            </a:r>
            <a:r>
              <a:rPr lang="de-DE" dirty="0" err="1"/>
              <a:t>effects</a:t>
            </a:r>
            <a:r>
              <a:rPr lang="de-DE" dirty="0"/>
              <a:t> on </a:t>
            </a:r>
            <a:r>
              <a:rPr lang="de-DE" dirty="0" err="1"/>
              <a:t>your</a:t>
            </a:r>
            <a:r>
              <a:rPr lang="de-DE" dirty="0"/>
              <a:t> private </a:t>
            </a:r>
            <a:r>
              <a:rPr lang="de-DE" dirty="0" err="1"/>
              <a:t>health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Moreover</a:t>
            </a:r>
            <a:r>
              <a:rPr lang="de-DE" dirty="0"/>
              <a:t>,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also 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several</a:t>
            </a:r>
            <a:r>
              <a:rPr lang="de-DE" dirty="0"/>
              <a:t> </a:t>
            </a:r>
            <a:r>
              <a:rPr lang="de-DE" dirty="0" err="1"/>
              <a:t>measures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address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in a global </a:t>
            </a:r>
            <a:r>
              <a:rPr lang="de-DE" dirty="0" err="1"/>
              <a:t>context</a:t>
            </a:r>
            <a:r>
              <a:rPr lang="de-DE" dirty="0"/>
              <a:t>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a </a:t>
            </a:r>
            <a:r>
              <a:rPr lang="de-DE" dirty="0" err="1"/>
              <a:t>reduction</a:t>
            </a:r>
            <a:r>
              <a:rPr lang="de-DE" dirty="0"/>
              <a:t> in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consumption</a:t>
            </a:r>
            <a:r>
              <a:rPr lang="de-DE" dirty="0"/>
              <a:t> </a:t>
            </a:r>
            <a:r>
              <a:rPr lang="de-DE" dirty="0" err="1"/>
              <a:t>behavior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everyone</a:t>
            </a:r>
            <a:r>
              <a:rPr lang="de-DE" dirty="0"/>
              <a:t> </a:t>
            </a:r>
            <a:r>
              <a:rPr lang="de-DE" dirty="0" err="1"/>
              <a:t>makes</a:t>
            </a:r>
            <a:r>
              <a:rPr lang="de-DE" dirty="0"/>
              <a:t> a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dirty="0" err="1"/>
              <a:t>contribution</a:t>
            </a:r>
            <a:r>
              <a:rPr lang="de-DE" dirty="0"/>
              <a:t>, </a:t>
            </a:r>
            <a:r>
              <a:rPr lang="de-DE" dirty="0" err="1"/>
              <a:t>together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impact</a:t>
            </a:r>
            <a:r>
              <a:rPr lang="de-DE" dirty="0"/>
              <a:t>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mitigate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18406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Sources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tooltip="https://www.livescience.com/36068-worldwide-illegal-drug-deaths.html"/>
              </a:rPr>
              <a:t>https://</a:t>
            </a:r>
            <a:r>
              <a:rPr lang="en-US" dirty="0" err="1">
                <a:hlinkClick r:id="rId2" tooltip="https://www.livescience.com/36068-worldwide-illegal-drug-deaths.html"/>
              </a:rPr>
              <a:t>www.livescience.com</a:t>
            </a:r>
            <a:r>
              <a:rPr lang="en-US" dirty="0">
                <a:hlinkClick r:id="rId2" tooltip="https://www.livescience.com/36068-worldwide-illegal-drug-deaths.html"/>
              </a:rPr>
              <a:t>/36068-worldwide-illegal-drug-</a:t>
            </a:r>
            <a:r>
              <a:rPr lang="en-US" dirty="0" err="1">
                <a:hlinkClick r:id="rId2" tooltip="https://www.livescience.com/36068-worldwide-illegal-drug-deaths.html"/>
              </a:rPr>
              <a:t>deaths.html</a:t>
            </a:r>
            <a:br>
              <a:rPr lang="en-US" dirty="0"/>
            </a:br>
            <a:endParaRPr lang="en-US" dirty="0"/>
          </a:p>
          <a:p>
            <a:r>
              <a:rPr lang="en-US" dirty="0">
                <a:hlinkClick r:id="rId3" tooltip="https://www.who.int/news-room/fact-sheets/detail/tobacco"/>
              </a:rPr>
              <a:t>https://</a:t>
            </a:r>
            <a:r>
              <a:rPr lang="en-US" dirty="0" err="1">
                <a:hlinkClick r:id="rId3" tooltip="https://www.who.int/news-room/fact-sheets/detail/tobacco"/>
              </a:rPr>
              <a:t>www.who.int</a:t>
            </a:r>
            <a:r>
              <a:rPr lang="en-US" dirty="0">
                <a:hlinkClick r:id="rId3" tooltip="https://www.who.int/news-room/fact-sheets/detail/tobacco"/>
              </a:rPr>
              <a:t>/news-room/fact-sheets/detail/tobacco</a:t>
            </a:r>
            <a:br>
              <a:rPr lang="en-US" dirty="0"/>
            </a:br>
            <a:endParaRPr lang="en-US" dirty="0"/>
          </a:p>
          <a:p>
            <a:r>
              <a:rPr lang="en-US" dirty="0">
                <a:hlinkClick r:id="rId4" tooltip="https://www.who.int/news-room/fact-sheets/detail/alcohol"/>
              </a:rPr>
              <a:t>https://</a:t>
            </a:r>
            <a:r>
              <a:rPr lang="en-US" dirty="0" err="1">
                <a:hlinkClick r:id="rId4" tooltip="https://www.who.int/news-room/fact-sheets/detail/alcohol"/>
              </a:rPr>
              <a:t>www.who.int</a:t>
            </a:r>
            <a:r>
              <a:rPr lang="en-US" dirty="0">
                <a:hlinkClick r:id="rId4" tooltip="https://www.who.int/news-room/fact-sheets/detail/alcohol"/>
              </a:rPr>
              <a:t>/news-room/fact-sheets/detail/alcohol</a:t>
            </a:r>
            <a:br>
              <a:rPr lang="en-US" dirty="0"/>
            </a:br>
            <a:endParaRPr lang="en-US" dirty="0"/>
          </a:p>
          <a:p>
            <a:r>
              <a:rPr lang="en-US" dirty="0">
                <a:hlinkClick r:id="rId5" tooltip="https://en.wikipedia.org/wiki/Drug_harmfulness#cite_note-5"/>
              </a:rPr>
              <a:t>https://</a:t>
            </a:r>
            <a:r>
              <a:rPr lang="en-US" dirty="0" err="1">
                <a:hlinkClick r:id="rId5" tooltip="https://en.wikipedia.org/wiki/Drug_harmfulness#cite_note-5"/>
              </a:rPr>
              <a:t>en.wikipedia.org</a:t>
            </a:r>
            <a:r>
              <a:rPr lang="en-US" dirty="0">
                <a:hlinkClick r:id="rId5" tooltip="https://en.wikipedia.org/wiki/Drug_harmfulness#cite_note-5"/>
              </a:rPr>
              <a:t>/wiki/</a:t>
            </a:r>
            <a:r>
              <a:rPr lang="en-US" dirty="0" err="1">
                <a:hlinkClick r:id="rId5" tooltip="https://en.wikipedia.org/wiki/Drug_harmfulness#cite_note-5"/>
              </a:rPr>
              <a:t>Drug_harmfulness#cite_note-5</a:t>
            </a:r>
            <a:br>
              <a:rPr lang="en-US"/>
            </a:br>
            <a:endParaRPr lang="en-US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817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Lack </a:t>
            </a:r>
            <a:r>
              <a:rPr lang="de-DE" dirty="0" err="1"/>
              <a:t>of</a:t>
            </a:r>
            <a:r>
              <a:rPr lang="de-DE" dirty="0"/>
              <a:t> fertile </a:t>
            </a:r>
            <a:r>
              <a:rPr lang="de-DE" dirty="0" err="1"/>
              <a:t>fields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agriculture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In </a:t>
            </a:r>
            <a:r>
              <a:rPr lang="de-DE" dirty="0" err="1"/>
              <a:t>many</a:t>
            </a:r>
            <a:r>
              <a:rPr lang="de-DE" dirty="0"/>
              <a:t> countries,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lack </a:t>
            </a:r>
            <a:r>
              <a:rPr lang="de-DE" dirty="0" err="1"/>
              <a:t>of</a:t>
            </a:r>
            <a:r>
              <a:rPr lang="de-DE" dirty="0"/>
              <a:t> fertile </a:t>
            </a:r>
            <a:r>
              <a:rPr lang="de-DE" dirty="0" err="1"/>
              <a:t>fields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farmers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rely</a:t>
            </a:r>
            <a:r>
              <a:rPr lang="de-DE" dirty="0"/>
              <a:t> on </a:t>
            </a:r>
            <a:r>
              <a:rPr lang="de-DE" dirty="0" err="1"/>
              <a:t>crop</a:t>
            </a:r>
            <a:r>
              <a:rPr lang="de-DE" dirty="0"/>
              <a:t> </a:t>
            </a:r>
            <a:r>
              <a:rPr lang="de-DE" dirty="0" err="1"/>
              <a:t>yields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single</a:t>
            </a:r>
            <a:r>
              <a:rPr lang="de-DE" dirty="0"/>
              <a:t> source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income</a:t>
            </a:r>
            <a:r>
              <a:rPr lang="de-DE" dirty="0"/>
              <a:t>, a 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fertility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fields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threaten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livelihood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Making </a:t>
            </a:r>
            <a:r>
              <a:rPr lang="de-DE" dirty="0" err="1"/>
              <a:t>things</a:t>
            </a:r>
            <a:r>
              <a:rPr lang="de-DE" dirty="0"/>
              <a:t> </a:t>
            </a:r>
            <a:r>
              <a:rPr lang="de-DE" dirty="0" err="1"/>
              <a:t>worse</a:t>
            </a:r>
            <a:r>
              <a:rPr lang="de-DE" dirty="0"/>
              <a:t>,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 will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severe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climate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, </a:t>
            </a:r>
            <a:r>
              <a:rPr lang="de-DE" dirty="0" err="1"/>
              <a:t>average</a:t>
            </a:r>
            <a:r>
              <a:rPr lang="de-DE" dirty="0"/>
              <a:t> air </a:t>
            </a:r>
            <a:r>
              <a:rPr lang="de-DE" dirty="0" err="1"/>
              <a:t>temperature</a:t>
            </a:r>
            <a:r>
              <a:rPr lang="de-DE" dirty="0"/>
              <a:t> will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time.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scarcity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Areas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suffer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shortages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quite</a:t>
            </a:r>
            <a:r>
              <a:rPr lang="de-DE" dirty="0"/>
              <a:t> </a:t>
            </a:r>
            <a:r>
              <a:rPr lang="de-DE" dirty="0" err="1"/>
              <a:t>helpless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 and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forced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leave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homes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will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longer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harvest</a:t>
            </a:r>
            <a:r>
              <a:rPr lang="de-DE" dirty="0"/>
              <a:t> </a:t>
            </a:r>
            <a:r>
              <a:rPr lang="de-DE" dirty="0" err="1"/>
              <a:t>enough</a:t>
            </a:r>
            <a:r>
              <a:rPr lang="de-DE" dirty="0"/>
              <a:t> </a:t>
            </a:r>
            <a:r>
              <a:rPr lang="de-DE" dirty="0" err="1"/>
              <a:t>crops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fields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shortages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1038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contraceptives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In </a:t>
            </a:r>
            <a:r>
              <a:rPr lang="de-DE" dirty="0" err="1"/>
              <a:t>some</a:t>
            </a:r>
            <a:r>
              <a:rPr lang="de-DE" dirty="0"/>
              <a:t> countries,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also </a:t>
            </a:r>
            <a:r>
              <a:rPr lang="de-DE" dirty="0" err="1"/>
              <a:t>be</a:t>
            </a:r>
            <a:r>
              <a:rPr lang="de-DE" dirty="0"/>
              <a:t> a 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contraceptives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at least a 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understanding</a:t>
            </a:r>
            <a:r>
              <a:rPr lang="de-DE" dirty="0"/>
              <a:t> on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contraceptives</a:t>
            </a:r>
            <a:r>
              <a:rPr lang="de-DE" dirty="0"/>
              <a:t> </a:t>
            </a:r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regulate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children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A 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contraceptives</a:t>
            </a:r>
            <a:r>
              <a:rPr lang="de-DE" dirty="0"/>
              <a:t> not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leads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high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children</a:t>
            </a:r>
            <a:r>
              <a:rPr lang="de-DE" dirty="0"/>
              <a:t> per </a:t>
            </a:r>
            <a:r>
              <a:rPr lang="de-DE" dirty="0" err="1"/>
              <a:t>household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in turn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poverty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individual.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also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spread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serious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 like </a:t>
            </a:r>
            <a:r>
              <a:rPr lang="de-DE"/>
              <a:t>HIV.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2384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/>
              <a:t>Vaccination</a:t>
            </a:r>
            <a:r>
              <a:rPr lang="de-DE" dirty="0"/>
              <a:t> </a:t>
            </a:r>
            <a:r>
              <a:rPr lang="de-DE" dirty="0" err="1"/>
              <a:t>refusal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/>
              <a:t>Many people, </a:t>
            </a:r>
            <a:r>
              <a:rPr lang="de-DE" dirty="0" err="1"/>
              <a:t>even</a:t>
            </a:r>
            <a:r>
              <a:rPr lang="de-DE" dirty="0"/>
              <a:t> in </a:t>
            </a:r>
            <a:r>
              <a:rPr lang="de-DE" dirty="0" err="1"/>
              <a:t>developed</a:t>
            </a:r>
            <a:r>
              <a:rPr lang="de-DE" dirty="0"/>
              <a:t> countries </a:t>
            </a:r>
            <a:r>
              <a:rPr lang="de-DE" dirty="0" err="1"/>
              <a:t>are</a:t>
            </a:r>
            <a:r>
              <a:rPr lang="de-DE" dirty="0"/>
              <a:t> still </a:t>
            </a:r>
            <a:r>
              <a:rPr lang="de-DE" dirty="0" err="1"/>
              <a:t>quite</a:t>
            </a:r>
            <a:r>
              <a:rPr lang="de-DE" dirty="0"/>
              <a:t> </a:t>
            </a:r>
            <a:r>
              <a:rPr lang="de-DE" dirty="0" err="1"/>
              <a:t>sceptic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vaccines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vaccines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either</a:t>
            </a:r>
            <a:r>
              <a:rPr lang="de-DE" dirty="0"/>
              <a:t> </a:t>
            </a:r>
            <a:r>
              <a:rPr lang="de-DE" dirty="0" err="1"/>
              <a:t>unnecessary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harmful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Therefore</a:t>
            </a:r>
            <a:r>
              <a:rPr lang="de-DE" dirty="0"/>
              <a:t>, </a:t>
            </a:r>
            <a:r>
              <a:rPr lang="de-DE" dirty="0" err="1"/>
              <a:t>many</a:t>
            </a:r>
            <a:r>
              <a:rPr lang="de-DE" dirty="0"/>
              <a:t> people </a:t>
            </a:r>
            <a:r>
              <a:rPr lang="de-DE" dirty="0" err="1"/>
              <a:t>refuse</a:t>
            </a:r>
            <a:r>
              <a:rPr lang="de-DE" dirty="0"/>
              <a:t> </a:t>
            </a:r>
            <a:r>
              <a:rPr lang="de-DE" dirty="0" err="1"/>
              <a:t>vaccines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children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behavior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harm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children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 and </a:t>
            </a:r>
            <a:r>
              <a:rPr lang="de-DE" dirty="0" err="1"/>
              <a:t>may</a:t>
            </a:r>
            <a:r>
              <a:rPr lang="de-DE" dirty="0"/>
              <a:t> also </a:t>
            </a:r>
            <a:r>
              <a:rPr lang="de-DE" dirty="0" err="1"/>
              <a:t>harm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people </a:t>
            </a: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children</a:t>
            </a:r>
            <a:r>
              <a:rPr lang="de-DE" dirty="0"/>
              <a:t> </a:t>
            </a:r>
            <a:r>
              <a:rPr lang="de-DE" dirty="0" err="1"/>
              <a:t>carrying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infect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people.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0354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/>
              <a:t>Excessive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vehicles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excessive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vehicles</a:t>
            </a:r>
            <a:r>
              <a:rPr lang="de-DE" dirty="0"/>
              <a:t> also </a:t>
            </a:r>
            <a:r>
              <a:rPr lang="de-DE" dirty="0" err="1"/>
              <a:t>contributes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Western </a:t>
            </a:r>
            <a:r>
              <a:rPr lang="de-DE" dirty="0" err="1"/>
              <a:t>world</a:t>
            </a:r>
            <a:r>
              <a:rPr lang="de-DE" dirty="0"/>
              <a:t>, </a:t>
            </a:r>
            <a:r>
              <a:rPr lang="de-DE" dirty="0" err="1"/>
              <a:t>almost</a:t>
            </a:r>
            <a:r>
              <a:rPr lang="de-DE" dirty="0"/>
              <a:t> </a:t>
            </a:r>
            <a:r>
              <a:rPr lang="de-DE" dirty="0" err="1"/>
              <a:t>every</a:t>
            </a:r>
            <a:r>
              <a:rPr lang="de-DE" dirty="0"/>
              <a:t> </a:t>
            </a:r>
            <a:r>
              <a:rPr lang="de-DE" dirty="0" err="1"/>
              <a:t>household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at least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car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household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motor</a:t>
            </a:r>
            <a:r>
              <a:rPr lang="de-DE" dirty="0"/>
              <a:t> </a:t>
            </a:r>
            <a:r>
              <a:rPr lang="de-DE" dirty="0" err="1"/>
              <a:t>vehicles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The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motor</a:t>
            </a:r>
            <a:r>
              <a:rPr lang="de-DE" dirty="0"/>
              <a:t> </a:t>
            </a:r>
            <a:r>
              <a:rPr lang="de-DE" dirty="0" err="1"/>
              <a:t>vehicles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run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fossil </a:t>
            </a:r>
            <a:r>
              <a:rPr lang="de-DE" dirty="0" err="1"/>
              <a:t>fuels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quite</a:t>
            </a:r>
            <a:r>
              <a:rPr lang="de-DE" dirty="0"/>
              <a:t> </a:t>
            </a:r>
            <a:r>
              <a:rPr lang="de-DE" dirty="0" err="1"/>
              <a:t>harmful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environment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implies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emission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several</a:t>
            </a:r>
            <a:r>
              <a:rPr lang="de-DE" dirty="0"/>
              <a:t> </a:t>
            </a:r>
            <a:r>
              <a:rPr lang="de-DE" dirty="0" err="1"/>
              <a:t>harmful</a:t>
            </a:r>
            <a:r>
              <a:rPr lang="de-DE" dirty="0"/>
              <a:t> </a:t>
            </a:r>
            <a:r>
              <a:rPr lang="de-DE" dirty="0" err="1"/>
              <a:t>substances</a:t>
            </a:r>
            <a:r>
              <a:rPr lang="de-DE" dirty="0"/>
              <a:t>, 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greenhouse</a:t>
            </a:r>
            <a:r>
              <a:rPr lang="de-DE" dirty="0"/>
              <a:t> </a:t>
            </a:r>
            <a:r>
              <a:rPr lang="de-DE" dirty="0" err="1"/>
              <a:t>gases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contribute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global </a:t>
            </a:r>
            <a:r>
              <a:rPr lang="de-DE" dirty="0" err="1"/>
              <a:t>warming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The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motor</a:t>
            </a:r>
            <a:r>
              <a:rPr lang="de-DE" dirty="0"/>
              <a:t> </a:t>
            </a:r>
            <a:r>
              <a:rPr lang="de-DE" dirty="0" err="1"/>
              <a:t>vehicles</a:t>
            </a:r>
            <a:r>
              <a:rPr lang="de-DE" dirty="0"/>
              <a:t> also </a:t>
            </a:r>
            <a:r>
              <a:rPr lang="de-DE" dirty="0" err="1"/>
              <a:t>decreases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local</a:t>
            </a:r>
            <a:r>
              <a:rPr lang="de-DE" dirty="0"/>
              <a:t> air </a:t>
            </a:r>
            <a:r>
              <a:rPr lang="de-DE" dirty="0" err="1"/>
              <a:t>quality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particulate</a:t>
            </a:r>
            <a:r>
              <a:rPr lang="de-DE" dirty="0"/>
              <a:t> matter </a:t>
            </a:r>
            <a:r>
              <a:rPr lang="de-DE" dirty="0" err="1"/>
              <a:t>issue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exacerbated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1886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8F2-58BE-4C08-BE78-1560ADB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/>
              <a:t>Excessive</a:t>
            </a:r>
            <a:r>
              <a:rPr lang="de-DE" dirty="0"/>
              <a:t> </a:t>
            </a:r>
            <a:r>
              <a:rPr lang="de-DE" dirty="0" err="1"/>
              <a:t>consumption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AAC8FC8-33F2-477F-B20A-CB4A5345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</a:pP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industrial</a:t>
            </a:r>
            <a:r>
              <a:rPr lang="de-DE" dirty="0"/>
              <a:t> </a:t>
            </a:r>
            <a:r>
              <a:rPr lang="de-DE" dirty="0" err="1"/>
              <a:t>revolution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, </a:t>
            </a:r>
            <a:r>
              <a:rPr lang="de-DE" dirty="0" err="1"/>
              <a:t>worldwide</a:t>
            </a:r>
            <a:r>
              <a:rPr lang="de-DE" dirty="0"/>
              <a:t> </a:t>
            </a:r>
            <a:r>
              <a:rPr lang="de-DE" dirty="0" err="1"/>
              <a:t>consumption</a:t>
            </a:r>
            <a:r>
              <a:rPr lang="de-DE" dirty="0"/>
              <a:t> </a:t>
            </a:r>
            <a:r>
              <a:rPr lang="de-DE" dirty="0" err="1"/>
              <a:t>levels</a:t>
            </a:r>
            <a:r>
              <a:rPr lang="de-DE" dirty="0"/>
              <a:t> </a:t>
            </a:r>
            <a:r>
              <a:rPr lang="de-DE" dirty="0" err="1"/>
              <a:t>skyrocketed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is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fact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help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machines</a:t>
            </a:r>
            <a:r>
              <a:rPr lang="de-DE" dirty="0"/>
              <a:t>,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produce</a:t>
            </a:r>
            <a:r>
              <a:rPr lang="de-DE" dirty="0"/>
              <a:t> large </a:t>
            </a:r>
            <a:r>
              <a:rPr lang="de-DE" dirty="0" err="1"/>
              <a:t>quantities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goods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low</a:t>
            </a:r>
            <a:r>
              <a:rPr lang="de-DE" dirty="0"/>
              <a:t> </a:t>
            </a:r>
            <a:r>
              <a:rPr lang="de-DE" dirty="0" err="1"/>
              <a:t>unit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development</a:t>
            </a:r>
            <a:r>
              <a:rPr lang="de-DE" dirty="0"/>
              <a:t> in </a:t>
            </a:r>
            <a:r>
              <a:rPr lang="de-DE" dirty="0" err="1"/>
              <a:t>consumption</a:t>
            </a:r>
            <a:r>
              <a:rPr lang="de-DE" dirty="0"/>
              <a:t> </a:t>
            </a:r>
            <a:r>
              <a:rPr lang="de-DE" dirty="0" err="1"/>
              <a:t>behavior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severe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downsides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meet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demand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material </a:t>
            </a:r>
            <a:r>
              <a:rPr lang="de-DE" dirty="0" err="1"/>
              <a:t>things</a:t>
            </a:r>
            <a:r>
              <a:rPr lang="de-DE" dirty="0"/>
              <a:t>,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extract</a:t>
            </a:r>
            <a:r>
              <a:rPr lang="de-DE" dirty="0"/>
              <a:t> large </a:t>
            </a:r>
            <a:r>
              <a:rPr lang="de-DE" dirty="0" err="1"/>
              <a:t>amounts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 out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ground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This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depletion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 err="1"/>
              <a:t>Moreover</a:t>
            </a:r>
            <a:r>
              <a:rPr lang="de-DE" dirty="0"/>
              <a:t>,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production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, </a:t>
            </a:r>
            <a:r>
              <a:rPr lang="de-DE" dirty="0" err="1"/>
              <a:t>harmful</a:t>
            </a:r>
            <a:r>
              <a:rPr lang="de-DE" dirty="0"/>
              <a:t> </a:t>
            </a:r>
            <a:r>
              <a:rPr lang="de-DE" dirty="0" err="1"/>
              <a:t>gases</a:t>
            </a:r>
            <a:r>
              <a:rPr lang="de-DE" dirty="0"/>
              <a:t> like CO2 and </a:t>
            </a:r>
            <a:r>
              <a:rPr lang="de-DE" dirty="0" err="1"/>
              <a:t>methane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emitted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earth</a:t>
            </a:r>
            <a:r>
              <a:rPr lang="de-DE" dirty="0"/>
              <a:t>, </a:t>
            </a:r>
            <a:r>
              <a:rPr lang="de-DE" dirty="0" err="1"/>
              <a:t>contributing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global </a:t>
            </a:r>
            <a:r>
              <a:rPr lang="de-DE" dirty="0" err="1"/>
              <a:t>warming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. </a:t>
            </a:r>
          </a:p>
          <a:p>
            <a:pPr>
              <a:spcBef>
                <a:spcPts val="2000"/>
              </a:spcBef>
            </a:pPr>
            <a:r>
              <a:rPr lang="de-DE" dirty="0"/>
              <a:t>Global </a:t>
            </a:r>
            <a:r>
              <a:rPr lang="de-DE" dirty="0" err="1"/>
              <a:t>warming</a:t>
            </a:r>
            <a:r>
              <a:rPr lang="de-DE" dirty="0"/>
              <a:t> in turn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destruction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living</a:t>
            </a:r>
            <a:r>
              <a:rPr lang="de-DE" dirty="0"/>
              <a:t> </a:t>
            </a:r>
            <a:r>
              <a:rPr lang="de-DE" dirty="0" err="1"/>
              <a:t>spaces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people and </a:t>
            </a:r>
            <a:r>
              <a:rPr lang="de-DE" dirty="0" err="1"/>
              <a:t>is</a:t>
            </a:r>
            <a:r>
              <a:rPr lang="de-DE" dirty="0"/>
              <a:t> also like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shortages</a:t>
            </a:r>
            <a:r>
              <a:rPr lang="de-DE" dirty="0"/>
              <a:t> and food </a:t>
            </a:r>
            <a:r>
              <a:rPr lang="de-DE" dirty="0" err="1"/>
              <a:t>scarcity</a:t>
            </a:r>
            <a:r>
              <a:rPr lang="de-DE" dirty="0"/>
              <a:t>.</a:t>
            </a:r>
            <a:endParaRPr lang="en-US" dirty="0"/>
          </a:p>
          <a:p>
            <a:pPr>
              <a:spcBef>
                <a:spcPts val="20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5722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3606</Words>
  <Application>Microsoft Office PowerPoint</Application>
  <PresentationFormat>Breitbild</PresentationFormat>
  <Paragraphs>273</Paragraphs>
  <Slides>48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48</vt:i4>
      </vt:variant>
    </vt:vector>
  </HeadingPairs>
  <TitlesOfParts>
    <vt:vector size="52" baseType="lpstr">
      <vt:lpstr>Arial</vt:lpstr>
      <vt:lpstr>Calibri</vt:lpstr>
      <vt:lpstr>Calibri Light</vt:lpstr>
      <vt:lpstr>Office</vt:lpstr>
      <vt:lpstr>Public Health Issues</vt:lpstr>
      <vt:lpstr>What are public health issues?</vt:lpstr>
      <vt:lpstr>Causes</vt:lpstr>
      <vt:lpstr>Low health standards</vt:lpstr>
      <vt:lpstr>Lack of fertile fields for agriculture</vt:lpstr>
      <vt:lpstr>Lack of contraceptives</vt:lpstr>
      <vt:lpstr>Vaccination refusal</vt:lpstr>
      <vt:lpstr>Excessive use of vehicles</vt:lpstr>
      <vt:lpstr>Excessive consumption</vt:lpstr>
      <vt:lpstr>Poverty</vt:lpstr>
      <vt:lpstr>Lack of education</vt:lpstr>
      <vt:lpstr>Political goals</vt:lpstr>
      <vt:lpstr>Industry goals</vt:lpstr>
      <vt:lpstr>Lack of exercise</vt:lpstr>
      <vt:lpstr>Unhealthy food</vt:lpstr>
      <vt:lpstr>Corruption</vt:lpstr>
      <vt:lpstr>Alcohol</vt:lpstr>
      <vt:lpstr>Tobacco</vt:lpstr>
      <vt:lpstr>Illegal drugs</vt:lpstr>
      <vt:lpstr>Effects</vt:lpstr>
      <vt:lpstr>Alcohol-related effects</vt:lpstr>
      <vt:lpstr>Tobacco-related effects</vt:lpstr>
      <vt:lpstr>Drug-related effects</vt:lpstr>
      <vt:lpstr>Obesity</vt:lpstr>
      <vt:lpstr>Malnutrition</vt:lpstr>
      <vt:lpstr>Mental issues</vt:lpstr>
      <vt:lpstr>Air pollution</vt:lpstr>
      <vt:lpstr>Global warming</vt:lpstr>
      <vt:lpstr>Lack of access to basic care</vt:lpstr>
      <vt:lpstr>Non-communicable diseases</vt:lpstr>
      <vt:lpstr>Antimicrobial resistance</vt:lpstr>
      <vt:lpstr>Pandemics</vt:lpstr>
      <vt:lpstr>HIV</vt:lpstr>
      <vt:lpstr>Dengue fever</vt:lpstr>
      <vt:lpstr>High-threat pathogens</vt:lpstr>
      <vt:lpstr>Solutions</vt:lpstr>
      <vt:lpstr>Higher taxes on alcohol and tobacco</vt:lpstr>
      <vt:lpstr>Improve health standards</vt:lpstr>
      <vt:lpstr>Improve research</vt:lpstr>
      <vt:lpstr>Transnational support</vt:lpstr>
      <vt:lpstr>Reduction in consumption</vt:lpstr>
      <vt:lpstr>Recycle and reuse</vt:lpstr>
      <vt:lpstr>Reduce corruption levels</vt:lpstr>
      <vt:lpstr>Promote vaccinations</vt:lpstr>
      <vt:lpstr>Education</vt:lpstr>
      <vt:lpstr>Convince others</vt:lpstr>
      <vt:lpstr>Conclusion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</dc:creator>
  <cp:lastModifiedBy>Andreas</cp:lastModifiedBy>
  <cp:revision>26</cp:revision>
  <dcterms:created xsi:type="dcterms:W3CDTF">2019-10-10T16:23:16Z</dcterms:created>
  <dcterms:modified xsi:type="dcterms:W3CDTF">2019-10-31T15:15:02Z</dcterms:modified>
</cp:coreProperties>
</file>