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59"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60" r:id="rId35"/>
    <p:sldId id="266"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09.05.2020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09.05.2020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vegsoc.org/" TargetMode="External"/><Relationship Id="rId2" Type="http://schemas.openxmlformats.org/officeDocument/2006/relationships/hyperlink" Target="https://en.wikipedia.org/wiki/Vegetarianism" TargetMode="External"/><Relationship Id="rId1" Type="http://schemas.openxmlformats.org/officeDocument/2006/relationships/slideLayout" Target="../slideLayouts/slideLayout2.xml"/><Relationship Id="rId4" Type="http://schemas.openxmlformats.org/officeDocument/2006/relationships/hyperlink" Target="https://www.healthline.com/nutrition/vegetarian-diet-pla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6A3BA1A1-A28E-44B5-A74C-9030486DB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0" y="0"/>
            <a:ext cx="3333135" cy="550330"/>
          </a:xfrm>
          <a:solidFill>
            <a:schemeClr val="bg1">
              <a:lumMod val="65000"/>
            </a:schemeClr>
          </a:solidFill>
        </p:spPr>
        <p:txBody>
          <a:bodyPr anchor="ctr">
            <a:normAutofit fontScale="90000"/>
          </a:bodyPr>
          <a:lstStyle/>
          <a:p>
            <a:pPr algn="l"/>
            <a:r>
              <a:rPr lang="de-DE" sz="4500" b="1" dirty="0" err="1">
                <a:solidFill>
                  <a:schemeClr val="bg1"/>
                </a:solidFill>
              </a:rPr>
              <a:t>Vegetarian</a:t>
            </a:r>
            <a:r>
              <a:rPr lang="de-DE" sz="4500" b="1" dirty="0">
                <a:solidFill>
                  <a:schemeClr val="bg1"/>
                </a:solidFill>
              </a:rPr>
              <a:t> </a:t>
            </a:r>
            <a:r>
              <a:rPr lang="de-DE" sz="4500" b="1" dirty="0" err="1">
                <a:solidFill>
                  <a:schemeClr val="bg1"/>
                </a:solidFill>
              </a:rPr>
              <a:t>Diet</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global hunger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an increase in vegetarianism would allow us to feed more people, this would also imply that the number of people who currently suffer from global hunger and starvation could be significantly decreased</a:t>
            </a:r>
            <a:r>
              <a:rPr lang="en-US"/>
              <a:t>. </a:t>
            </a:r>
            <a:endParaRPr lang="en-US" dirty="0"/>
          </a:p>
          <a:p>
            <a:pPr>
              <a:spcBef>
                <a:spcPts val="2000"/>
              </a:spcBef>
            </a:pPr>
            <a:r>
              <a:rPr lang="en-US"/>
              <a:t>Thus</a:t>
            </a:r>
            <a:r>
              <a:rPr lang="en-US" dirty="0"/>
              <a:t>, everyone of use could make his or her contribution to ensure the livelihood of people around the world through the reduction of meat consumption or even better by an entire switch to a plant-based diet.</a:t>
            </a:r>
          </a:p>
          <a:p>
            <a:pPr>
              <a:spcBef>
                <a:spcPts val="2000"/>
              </a:spcBef>
            </a:pPr>
            <a:endParaRPr lang="de-DE" dirty="0"/>
          </a:p>
        </p:txBody>
      </p:sp>
    </p:spTree>
    <p:extLst>
      <p:ext uri="{BB962C8B-B14F-4D97-AF65-F5344CB8AC3E}">
        <p14:creationId xmlns:p14="http://schemas.microsoft.com/office/powerpoint/2010/main" val="99050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Conservation of water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production of meat also implies the use of huge amounts of water, switching to a vegetarian diet would also conserve plenty of water. </a:t>
            </a:r>
          </a:p>
          <a:p>
            <a:pPr>
              <a:spcBef>
                <a:spcPts val="2000"/>
              </a:spcBef>
            </a:pPr>
            <a:r>
              <a:rPr lang="en-US" dirty="0"/>
              <a:t>Water will become a quite scare resource in the future due to global warming and the conservation of water will therefore become a crucial topic in a few years. </a:t>
            </a:r>
          </a:p>
          <a:p>
            <a:pPr>
              <a:spcBef>
                <a:spcPts val="2000"/>
              </a:spcBef>
            </a:pPr>
            <a:r>
              <a:rPr lang="en-US" dirty="0"/>
              <a:t>There might be even fights for water, especially in poor regions of our planet. </a:t>
            </a:r>
          </a:p>
          <a:p>
            <a:pPr>
              <a:spcBef>
                <a:spcPts val="2000"/>
              </a:spcBef>
            </a:pPr>
            <a:r>
              <a:rPr lang="en-US" dirty="0"/>
              <a:t>Thus, vegetarianism might also conserve water and might ensure the livelihood of many people around the globe who would otherwise suffer from a serious shortage of drinking water.</a:t>
            </a:r>
          </a:p>
          <a:p>
            <a:pPr>
              <a:spcBef>
                <a:spcPts val="2000"/>
              </a:spcBef>
            </a:pPr>
            <a:endParaRPr lang="de-DE" dirty="0"/>
          </a:p>
        </p:txBody>
      </p:sp>
    </p:spTree>
    <p:extLst>
      <p:ext uri="{BB962C8B-B14F-4D97-AF65-F5344CB8AC3E}">
        <p14:creationId xmlns:p14="http://schemas.microsoft.com/office/powerpoint/2010/main" val="3886571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Preservation of our forests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supply our global population with plenty of meat, large areas of land have to be used</a:t>
            </a:r>
            <a:r>
              <a:rPr lang="en-US"/>
              <a:t>. </a:t>
            </a:r>
            <a:endParaRPr lang="en-US" dirty="0"/>
          </a:p>
          <a:p>
            <a:pPr>
              <a:spcBef>
                <a:spcPts val="2000"/>
              </a:spcBef>
            </a:pPr>
            <a:r>
              <a:rPr lang="en-US"/>
              <a:t>However</a:t>
            </a:r>
            <a:r>
              <a:rPr lang="en-US" dirty="0"/>
              <a:t>, our world population is growing and so is the demand for meat. In order to be able to supply enough meat in the future, chances are that large forest areas have to be cut or burned down in order to get more space for farming</a:t>
            </a:r>
            <a:r>
              <a:rPr lang="en-US"/>
              <a:t>. </a:t>
            </a:r>
            <a:endParaRPr lang="en-US" dirty="0"/>
          </a:p>
          <a:p>
            <a:pPr>
              <a:spcBef>
                <a:spcPts val="2000"/>
              </a:spcBef>
            </a:pPr>
            <a:r>
              <a:rPr lang="en-US"/>
              <a:t>Thus</a:t>
            </a:r>
            <a:r>
              <a:rPr lang="en-US" dirty="0"/>
              <a:t>, our excessive meat consumption may also contribute to deforestation and the implied environmental issues</a:t>
            </a:r>
            <a:r>
              <a:rPr lang="en-US"/>
              <a:t>. </a:t>
            </a:r>
            <a:endParaRPr lang="en-US" dirty="0"/>
          </a:p>
          <a:p>
            <a:pPr>
              <a:spcBef>
                <a:spcPts val="2000"/>
              </a:spcBef>
            </a:pPr>
            <a:r>
              <a:rPr lang="en-US"/>
              <a:t>By </a:t>
            </a:r>
            <a:r>
              <a:rPr lang="en-US" dirty="0"/>
              <a:t>switching to a vegetarian diet, this problem could be mitigated to a certain extent.</a:t>
            </a:r>
          </a:p>
          <a:p>
            <a:pPr>
              <a:spcBef>
                <a:spcPts val="2000"/>
              </a:spcBef>
            </a:pPr>
            <a:endParaRPr lang="de-DE" dirty="0"/>
          </a:p>
        </p:txBody>
      </p:sp>
    </p:spTree>
    <p:extLst>
      <p:ext uri="{BB962C8B-B14F-4D97-AF65-F5344CB8AC3E}">
        <p14:creationId xmlns:p14="http://schemas.microsoft.com/office/powerpoint/2010/main" val="200257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Mitigation of habitat destruction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Deforestation also implies the destruction of habitats of a huge variety of animals and plants</a:t>
            </a:r>
            <a:r>
              <a:rPr lang="en-US"/>
              <a:t>. </a:t>
            </a:r>
            <a:endParaRPr lang="en-US" dirty="0"/>
          </a:p>
          <a:p>
            <a:pPr>
              <a:spcBef>
                <a:spcPts val="2000"/>
              </a:spcBef>
            </a:pPr>
            <a:r>
              <a:rPr lang="en-US"/>
              <a:t>Thus</a:t>
            </a:r>
            <a:r>
              <a:rPr lang="en-US" dirty="0"/>
              <a:t>, in order to avoid deforestation and to preserve the natural living space of our species, we should refrain from excessive meat production and consume more plant-based products instead.</a:t>
            </a:r>
          </a:p>
          <a:p>
            <a:pPr>
              <a:spcBef>
                <a:spcPts val="2000"/>
              </a:spcBef>
            </a:pPr>
            <a:endParaRPr lang="de-DE" dirty="0"/>
          </a:p>
        </p:txBody>
      </p:sp>
    </p:spTree>
    <p:extLst>
      <p:ext uri="{BB962C8B-B14F-4D97-AF65-F5344CB8AC3E}">
        <p14:creationId xmlns:p14="http://schemas.microsoft.com/office/powerpoint/2010/main" val="40881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antibiotics 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industrial meat production industry, large amounts of antibiotics are used in order to keep animals healthy. </a:t>
            </a:r>
          </a:p>
          <a:p>
            <a:pPr>
              <a:spcBef>
                <a:spcPts val="2000"/>
              </a:spcBef>
            </a:pPr>
            <a:r>
              <a:rPr lang="en-US" dirty="0"/>
              <a:t>However, the excessive use of antibiotics is quite problematic since it could lead to antibiotic resistance for us humans. </a:t>
            </a:r>
          </a:p>
          <a:p>
            <a:pPr>
              <a:spcBef>
                <a:spcPts val="2000"/>
              </a:spcBef>
            </a:pPr>
            <a:r>
              <a:rPr lang="en-US" dirty="0"/>
              <a:t>Since humanity relies on antibiotics for the treatment of several diseases, those antibiotics might no longer work anymore in the future and many people might die due to that. </a:t>
            </a:r>
          </a:p>
          <a:p>
            <a:pPr>
              <a:spcBef>
                <a:spcPts val="2000"/>
              </a:spcBef>
            </a:pPr>
            <a:r>
              <a:rPr lang="en-US" dirty="0"/>
              <a:t>Thus, in order to fight this problem, switching to a vegetarian diet might be a valid solution since far less or even no antibiotics have to be used in the growing process at all.</a:t>
            </a:r>
          </a:p>
          <a:p>
            <a:pPr>
              <a:spcBef>
                <a:spcPts val="2000"/>
              </a:spcBef>
            </a:pPr>
            <a:endParaRPr lang="de-DE" dirty="0"/>
          </a:p>
        </p:txBody>
      </p:sp>
    </p:spTree>
    <p:extLst>
      <p:ext uri="{BB962C8B-B14F-4D97-AF65-F5344CB8AC3E}">
        <p14:creationId xmlns:p14="http://schemas.microsoft.com/office/powerpoint/2010/main" val="82539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the overfishing problem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factory farming can be seen as quite problematic, also overfishing has become a quite big problem over the past decades. </a:t>
            </a:r>
          </a:p>
          <a:p>
            <a:pPr>
              <a:spcBef>
                <a:spcPts val="2000"/>
              </a:spcBef>
            </a:pPr>
            <a:r>
              <a:rPr lang="en-US" dirty="0"/>
              <a:t>Many fish species have become endangered in the past and may even become extinct if we do not preserve them properly. </a:t>
            </a:r>
          </a:p>
          <a:p>
            <a:pPr>
              <a:spcBef>
                <a:spcPts val="2000"/>
              </a:spcBef>
            </a:pPr>
            <a:r>
              <a:rPr lang="en-US" dirty="0"/>
              <a:t>In order to preserve our fish stocks, we all can make a positive contribution through the reduction in fish consumption. </a:t>
            </a:r>
          </a:p>
          <a:p>
            <a:pPr>
              <a:spcBef>
                <a:spcPts val="2000"/>
              </a:spcBef>
            </a:pPr>
            <a:r>
              <a:rPr lang="en-US" dirty="0"/>
              <a:t>This is also implied by a vegetarian diet since all kinds of animals are excluded. </a:t>
            </a:r>
          </a:p>
          <a:p>
            <a:pPr>
              <a:spcBef>
                <a:spcPts val="2000"/>
              </a:spcBef>
            </a:pPr>
            <a:r>
              <a:rPr lang="en-US" dirty="0"/>
              <a:t>Thus, by switching to vegetarianism, you can also contribute to reduce the overfishing problem.</a:t>
            </a:r>
          </a:p>
          <a:p>
            <a:pPr>
              <a:spcBef>
                <a:spcPts val="2000"/>
              </a:spcBef>
            </a:pPr>
            <a:endParaRPr lang="de-DE" dirty="0"/>
          </a:p>
        </p:txBody>
      </p:sp>
    </p:spTree>
    <p:extLst>
      <p:ext uri="{BB962C8B-B14F-4D97-AF65-F5344CB8AC3E}">
        <p14:creationId xmlns:p14="http://schemas.microsoft.com/office/powerpoint/2010/main" val="1505760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soil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excessive meat production also implies significant soil pollution. </a:t>
            </a:r>
          </a:p>
          <a:p>
            <a:pPr>
              <a:spcBef>
                <a:spcPts val="2000"/>
              </a:spcBef>
            </a:pPr>
            <a:r>
              <a:rPr lang="en-US" dirty="0"/>
              <a:t>In order to supply enough feed, excessive amounts of fertilizers are used. </a:t>
            </a:r>
          </a:p>
          <a:p>
            <a:pPr>
              <a:spcBef>
                <a:spcPts val="2000"/>
              </a:spcBef>
            </a:pPr>
            <a:r>
              <a:rPr lang="en-US" dirty="0"/>
              <a:t>However, an overuse of fertilizers also implies the contamination of the soil with harmful substances. </a:t>
            </a:r>
          </a:p>
          <a:p>
            <a:pPr>
              <a:spcBef>
                <a:spcPts val="2000"/>
              </a:spcBef>
            </a:pPr>
            <a:r>
              <a:rPr lang="en-US" dirty="0"/>
              <a:t>In the long run, this soil may become less fertile and it may no longer be suitable for agricultural purposes anymore. </a:t>
            </a:r>
          </a:p>
          <a:p>
            <a:pPr>
              <a:spcBef>
                <a:spcPts val="2000"/>
              </a:spcBef>
            </a:pPr>
            <a:r>
              <a:rPr lang="en-US" dirty="0"/>
              <a:t>Thus, in order to avoid factory farming and the related soil pollution, switching to a vegetarian diet may be a suitable measure since less meat would have to be produced.</a:t>
            </a:r>
          </a:p>
          <a:p>
            <a:pPr>
              <a:spcBef>
                <a:spcPts val="2000"/>
              </a:spcBef>
            </a:pPr>
            <a:endParaRPr lang="de-DE" dirty="0"/>
          </a:p>
        </p:txBody>
      </p:sp>
    </p:spTree>
    <p:extLst>
      <p:ext uri="{BB962C8B-B14F-4D97-AF65-F5344CB8AC3E}">
        <p14:creationId xmlns:p14="http://schemas.microsoft.com/office/powerpoint/2010/main" val="3824770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groundwater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Soil pollution due to factory farming also often implies groundwater pollution. </a:t>
            </a:r>
          </a:p>
          <a:p>
            <a:pPr>
              <a:spcBef>
                <a:spcPts val="2000"/>
              </a:spcBef>
            </a:pPr>
            <a:r>
              <a:rPr lang="en-US" dirty="0"/>
              <a:t>Harmful substance in the soil are sooner or later washed into our groundwater. </a:t>
            </a:r>
          </a:p>
          <a:p>
            <a:pPr>
              <a:spcBef>
                <a:spcPts val="2000"/>
              </a:spcBef>
            </a:pPr>
            <a:r>
              <a:rPr lang="en-US" dirty="0"/>
              <a:t>Since water will become a quite scarce and valuable resource in the future, it is crucial that we protect our groundwater reserves. </a:t>
            </a:r>
          </a:p>
          <a:p>
            <a:pPr>
              <a:spcBef>
                <a:spcPts val="2000"/>
              </a:spcBef>
            </a:pPr>
            <a:r>
              <a:rPr lang="en-US" dirty="0"/>
              <a:t>By reducing our meat consumption and switching to a vegetarian diet, we could also mitigate the problem of groundwater pollution to a certain extent.</a:t>
            </a:r>
          </a:p>
          <a:p>
            <a:pPr>
              <a:spcBef>
                <a:spcPts val="2000"/>
              </a:spcBef>
            </a:pPr>
            <a:endParaRPr lang="de-DE" dirty="0"/>
          </a:p>
        </p:txBody>
      </p:sp>
    </p:spTree>
    <p:extLst>
      <p:ext uri="{BB962C8B-B14F-4D97-AF65-F5344CB8AC3E}">
        <p14:creationId xmlns:p14="http://schemas.microsoft.com/office/powerpoint/2010/main" val="3019108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Ethical concerns regarding meat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also feel the need to refrain from meat consumption due to the poor treatment of animals in factory farming and also since they do not want to be responsible for the death of animals</a:t>
            </a:r>
            <a:r>
              <a:rPr lang="en-US"/>
              <a:t>. </a:t>
            </a:r>
            <a:endParaRPr lang="en-US" dirty="0"/>
          </a:p>
          <a:p>
            <a:pPr>
              <a:spcBef>
                <a:spcPts val="2000"/>
              </a:spcBef>
            </a:pPr>
            <a:r>
              <a:rPr lang="en-US"/>
              <a:t>Thus</a:t>
            </a:r>
            <a:r>
              <a:rPr lang="en-US" dirty="0"/>
              <a:t>, many vegetarians are also convinced that it is not justifiable from an ethical perspective to consume meat since there are many different diet alternatives</a:t>
            </a:r>
            <a:r>
              <a:rPr lang="en-US"/>
              <a:t>. </a:t>
            </a:r>
            <a:endParaRPr lang="en-US" dirty="0"/>
          </a:p>
          <a:p>
            <a:pPr>
              <a:spcBef>
                <a:spcPts val="2000"/>
              </a:spcBef>
            </a:pPr>
            <a:r>
              <a:rPr lang="en-US"/>
              <a:t>Thus</a:t>
            </a:r>
            <a:r>
              <a:rPr lang="en-US" dirty="0"/>
              <a:t>, also from an ethical standpoint, switching to vegetarianism may be the way to go in the future.</a:t>
            </a:r>
          </a:p>
          <a:p>
            <a:pPr>
              <a:spcBef>
                <a:spcPts val="2000"/>
              </a:spcBef>
            </a:pPr>
            <a:endParaRPr lang="de-DE" dirty="0"/>
          </a:p>
        </p:txBody>
      </p:sp>
    </p:spTree>
    <p:extLst>
      <p:ext uri="{BB962C8B-B14F-4D97-AF65-F5344CB8AC3E}">
        <p14:creationId xmlns:p14="http://schemas.microsoft.com/office/powerpoint/2010/main" val="31714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Disadvantages of a Vegetarian Diet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Needs a strong will</a:t>
            </a:r>
            <a:endParaRPr lang="en-US" dirty="0"/>
          </a:p>
          <a:p>
            <a:r>
              <a:rPr lang="en-US" b="1" dirty="0"/>
              <a:t>May be more expensive</a:t>
            </a:r>
            <a:endParaRPr lang="en-US" dirty="0"/>
          </a:p>
          <a:p>
            <a:r>
              <a:rPr lang="en-US" b="1" dirty="0"/>
              <a:t>Vegetarian diet may lead to nutrient deficiencies</a:t>
            </a:r>
            <a:endParaRPr lang="en-US" dirty="0"/>
          </a:p>
          <a:p>
            <a:r>
              <a:rPr lang="en-US" b="1" dirty="0"/>
              <a:t>Might be hard to implement in your daily life</a:t>
            </a:r>
            <a:endParaRPr lang="en-US" dirty="0"/>
          </a:p>
          <a:p>
            <a:r>
              <a:rPr lang="en-US" b="1" dirty="0"/>
              <a:t>You may have to give up your favorite foods</a:t>
            </a:r>
            <a:endParaRPr lang="en-US" dirty="0"/>
          </a:p>
          <a:p>
            <a:r>
              <a:rPr lang="en-US" b="1" dirty="0"/>
              <a:t>You may lose muscle mass</a:t>
            </a:r>
            <a:endParaRPr lang="en-US" dirty="0"/>
          </a:p>
          <a:p>
            <a:r>
              <a:rPr lang="en-US" b="1" dirty="0"/>
              <a:t>May be problematic in jobs that require hard physical work</a:t>
            </a:r>
            <a:endParaRPr lang="en-US" dirty="0"/>
          </a:p>
          <a:p>
            <a:r>
              <a:rPr lang="en-US" b="1" dirty="0"/>
              <a:t>May hurt the growth of kids</a:t>
            </a:r>
            <a:endParaRPr lang="en-US" dirty="0"/>
          </a:p>
          <a:p>
            <a:r>
              <a:rPr lang="en-US" b="1" dirty="0"/>
              <a:t>May hurt your health if not done properly</a:t>
            </a:r>
            <a:endParaRPr lang="en-US" dirty="0"/>
          </a:p>
          <a:p>
            <a:r>
              <a:rPr lang="en-US" b="1" dirty="0"/>
              <a:t>Vegetarianism may be considered unnatural</a:t>
            </a:r>
            <a:endParaRPr lang="en-US" dirty="0"/>
          </a:p>
          <a:p>
            <a:r>
              <a:rPr lang="en-US" b="1" dirty="0"/>
              <a:t>Use of GMOs in soy farming</a:t>
            </a:r>
            <a:endParaRPr lang="en-US" dirty="0"/>
          </a:p>
          <a:p>
            <a:r>
              <a:rPr lang="en-US" b="1" dirty="0"/>
              <a:t>Also implies greenhouse gas emissions</a:t>
            </a:r>
            <a:endParaRPr lang="en-US" dirty="0"/>
          </a:p>
          <a:p>
            <a:r>
              <a:rPr lang="en-US" b="1" dirty="0"/>
              <a:t>Global hunger might rather be a distribution problem</a:t>
            </a:r>
            <a:endParaRPr lang="en-US" dirty="0"/>
          </a:p>
          <a:p>
            <a:r>
              <a:rPr lang="en-US" b="1" dirty="0"/>
              <a:t>Fear to lose freedom of choice</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Advantages of a Vegetarian Diet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85000" lnSpcReduction="20000"/>
          </a:bodyPr>
          <a:lstStyle/>
          <a:p>
            <a:r>
              <a:rPr lang="en-US" b="1" dirty="0"/>
              <a:t>Health benefits</a:t>
            </a:r>
            <a:endParaRPr lang="en-US" dirty="0"/>
          </a:p>
          <a:p>
            <a:r>
              <a:rPr lang="en-US" b="1" dirty="0"/>
              <a:t>Weight loss</a:t>
            </a:r>
            <a:endParaRPr lang="en-US" dirty="0"/>
          </a:p>
          <a:p>
            <a:r>
              <a:rPr lang="en-US" b="1" dirty="0"/>
              <a:t>Potential higher life expectancy</a:t>
            </a:r>
            <a:endParaRPr lang="en-US" dirty="0"/>
          </a:p>
          <a:p>
            <a:r>
              <a:rPr lang="en-US" b="1" dirty="0"/>
              <a:t>Can slow down global warming</a:t>
            </a:r>
            <a:endParaRPr lang="en-US" dirty="0"/>
          </a:p>
          <a:p>
            <a:r>
              <a:rPr lang="en-US" b="1" dirty="0"/>
              <a:t>Can save the lives of animals</a:t>
            </a:r>
            <a:endParaRPr lang="en-US" dirty="0"/>
          </a:p>
          <a:p>
            <a:r>
              <a:rPr lang="en-US" b="1" dirty="0"/>
              <a:t>Reduction of the need for factory farming</a:t>
            </a:r>
            <a:endParaRPr lang="en-US" dirty="0"/>
          </a:p>
          <a:p>
            <a:r>
              <a:rPr lang="en-US" b="1" dirty="0"/>
              <a:t>More efficient food use</a:t>
            </a:r>
            <a:endParaRPr lang="en-US" dirty="0"/>
          </a:p>
          <a:p>
            <a:r>
              <a:rPr lang="en-US" b="1" dirty="0"/>
              <a:t>Reduction in global hunger</a:t>
            </a:r>
            <a:endParaRPr lang="en-US" dirty="0"/>
          </a:p>
          <a:p>
            <a:r>
              <a:rPr lang="en-US" b="1" dirty="0"/>
              <a:t>Conservation of water</a:t>
            </a:r>
            <a:endParaRPr lang="en-US" dirty="0"/>
          </a:p>
          <a:p>
            <a:r>
              <a:rPr lang="en-US" b="1" dirty="0"/>
              <a:t>Preservation of our forests</a:t>
            </a:r>
            <a:endParaRPr lang="en-US" dirty="0"/>
          </a:p>
          <a:p>
            <a:r>
              <a:rPr lang="en-US" b="1" dirty="0"/>
              <a:t>Mitigation of habitat destruction</a:t>
            </a:r>
            <a:endParaRPr lang="en-US" dirty="0"/>
          </a:p>
          <a:p>
            <a:r>
              <a:rPr lang="en-US" b="1" dirty="0"/>
              <a:t>Reduction in antibiotics use</a:t>
            </a:r>
            <a:endParaRPr lang="en-US" dirty="0"/>
          </a:p>
          <a:p>
            <a:r>
              <a:rPr lang="en-US" b="1" dirty="0"/>
              <a:t>Reduction of the overfishing problem</a:t>
            </a:r>
            <a:endParaRPr lang="en-US" dirty="0"/>
          </a:p>
          <a:p>
            <a:r>
              <a:rPr lang="en-US" b="1" dirty="0"/>
              <a:t>Less soil pollution</a:t>
            </a:r>
            <a:endParaRPr lang="en-US" dirty="0"/>
          </a:p>
          <a:p>
            <a:r>
              <a:rPr lang="en-US" b="1" dirty="0"/>
              <a:t>Less groundwater pollution</a:t>
            </a:r>
            <a:endParaRPr lang="en-US" dirty="0"/>
          </a:p>
          <a:p>
            <a:r>
              <a:rPr lang="en-US" b="1" dirty="0"/>
              <a:t>Ethical concerns regarding meat consumption</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Needs a strong will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Vegetarianism has many important advantages. </a:t>
            </a:r>
          </a:p>
          <a:p>
            <a:pPr>
              <a:spcBef>
                <a:spcPts val="2000"/>
              </a:spcBef>
            </a:pPr>
            <a:r>
              <a:rPr lang="en-US" dirty="0"/>
              <a:t>However, there are also some downsides related to it. </a:t>
            </a:r>
          </a:p>
          <a:p>
            <a:pPr>
              <a:spcBef>
                <a:spcPts val="2000"/>
              </a:spcBef>
            </a:pPr>
            <a:r>
              <a:rPr lang="en-US" dirty="0"/>
              <a:t>For instance, it will be quite hard for many people to switch from a meat-centered diet to a vegetarian one. </a:t>
            </a:r>
          </a:p>
          <a:p>
            <a:pPr>
              <a:spcBef>
                <a:spcPts val="2000"/>
              </a:spcBef>
            </a:pPr>
            <a:r>
              <a:rPr lang="en-US" dirty="0"/>
              <a:t>Some people really love eating meat and can not imagine to stop eating meat at all. </a:t>
            </a:r>
          </a:p>
          <a:p>
            <a:pPr>
              <a:spcBef>
                <a:spcPts val="2000"/>
              </a:spcBef>
            </a:pPr>
            <a:r>
              <a:rPr lang="en-US" dirty="0"/>
              <a:t>Thus, it will need a quite strong will to stay persistent and to refrain from meat consumption. </a:t>
            </a:r>
          </a:p>
          <a:p>
            <a:pPr>
              <a:spcBef>
                <a:spcPts val="2000"/>
              </a:spcBef>
            </a:pPr>
            <a:r>
              <a:rPr lang="en-US" dirty="0"/>
              <a:t>This is especially true since you will see tasty steaks, burgers and all kinds of delicious meat all the time and it will be quite tempting to quit vegetarianism in the long run.</a:t>
            </a:r>
          </a:p>
          <a:p>
            <a:pPr>
              <a:spcBef>
                <a:spcPts val="2000"/>
              </a:spcBef>
            </a:pPr>
            <a:endParaRPr lang="de-DE" dirty="0"/>
          </a:p>
        </p:txBody>
      </p:sp>
    </p:spTree>
    <p:extLst>
      <p:ext uri="{BB962C8B-B14F-4D97-AF65-F5344CB8AC3E}">
        <p14:creationId xmlns:p14="http://schemas.microsoft.com/office/powerpoint/2010/main" val="4280983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be more expensive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in many countries, meat is quite cheap due to factory farming, a vegetarian diet might even be more expensive compared to a meat-based diet</a:t>
            </a:r>
            <a:r>
              <a:rPr lang="en-US"/>
              <a:t>. </a:t>
            </a:r>
            <a:endParaRPr lang="en-US" dirty="0"/>
          </a:p>
          <a:p>
            <a:pPr>
              <a:spcBef>
                <a:spcPts val="2000"/>
              </a:spcBef>
            </a:pPr>
            <a:r>
              <a:rPr lang="en-US"/>
              <a:t>Thus</a:t>
            </a:r>
            <a:r>
              <a:rPr lang="en-US" dirty="0"/>
              <a:t>, depending on the amounts of veggies and fruits you need to feel saturated, a vegetarian diet may cost you more money and you might have to cut your expensive for other things due to that.</a:t>
            </a:r>
          </a:p>
          <a:p>
            <a:pPr>
              <a:spcBef>
                <a:spcPts val="2000"/>
              </a:spcBef>
            </a:pPr>
            <a:endParaRPr lang="de-DE" dirty="0"/>
          </a:p>
        </p:txBody>
      </p:sp>
    </p:spTree>
    <p:extLst>
      <p:ext uri="{BB962C8B-B14F-4D97-AF65-F5344CB8AC3E}">
        <p14:creationId xmlns:p14="http://schemas.microsoft.com/office/powerpoint/2010/main" val="143392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Vegetarian diet may lead to nutrient deficiencies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issue of a vegetarian diet is that it can lead to serious nutrient and vitamin deficiencies in the long run. </a:t>
            </a:r>
          </a:p>
          <a:p>
            <a:pPr>
              <a:spcBef>
                <a:spcPts val="2000"/>
              </a:spcBef>
            </a:pPr>
            <a:r>
              <a:rPr lang="en-US" dirty="0"/>
              <a:t>For instance, many vegetarians suffer from a lack of vitamin </a:t>
            </a:r>
            <a:r>
              <a:rPr lang="en-US" dirty="0" err="1"/>
              <a:t>B12</a:t>
            </a:r>
            <a:r>
              <a:rPr lang="en-US" dirty="0"/>
              <a:t>. </a:t>
            </a:r>
          </a:p>
          <a:p>
            <a:pPr>
              <a:spcBef>
                <a:spcPts val="2000"/>
              </a:spcBef>
            </a:pPr>
            <a:r>
              <a:rPr lang="en-US" dirty="0"/>
              <a:t>Thus, in order to supply your body with this vital vitamins and other components, vegetarians may need to rely on food supplements. </a:t>
            </a:r>
          </a:p>
          <a:p>
            <a:pPr>
              <a:spcBef>
                <a:spcPts val="2000"/>
              </a:spcBef>
            </a:pPr>
            <a:r>
              <a:rPr lang="en-US" dirty="0"/>
              <a:t>However, food supplements can also be harmful to human health if they are not applied in a correct manner. </a:t>
            </a:r>
          </a:p>
          <a:p>
            <a:pPr>
              <a:spcBef>
                <a:spcPts val="2000"/>
              </a:spcBef>
            </a:pPr>
            <a:r>
              <a:rPr lang="en-US" dirty="0"/>
              <a:t>Therefore, vegetarians might also suffer from some kind of health issues related to a lack of nutrients and vitamins.</a:t>
            </a:r>
          </a:p>
          <a:p>
            <a:pPr>
              <a:spcBef>
                <a:spcPts val="2000"/>
              </a:spcBef>
            </a:pPr>
            <a:endParaRPr lang="de-DE" dirty="0"/>
          </a:p>
        </p:txBody>
      </p:sp>
    </p:spTree>
    <p:extLst>
      <p:ext uri="{BB962C8B-B14F-4D97-AF65-F5344CB8AC3E}">
        <p14:creationId xmlns:p14="http://schemas.microsoft.com/office/powerpoint/2010/main" val="3864734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Might be hard to implement in your daily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might also not be easy to implement a vegetarian lifestyle</a:t>
            </a:r>
            <a:r>
              <a:rPr lang="en-US"/>
              <a:t>. </a:t>
            </a:r>
            <a:endParaRPr lang="en-US" dirty="0"/>
          </a:p>
          <a:p>
            <a:pPr>
              <a:spcBef>
                <a:spcPts val="2000"/>
              </a:spcBef>
            </a:pPr>
            <a:r>
              <a:rPr lang="en-US"/>
              <a:t>Even </a:t>
            </a:r>
            <a:r>
              <a:rPr lang="en-US" dirty="0"/>
              <a:t>though many vegetarian restaurants opened over the past years in many big cities, there are still some areas on our planet where this kind of lifestyle is not popular yet and especially in those regions, you might have a quite hard time and it might take plenty of effort to practice a vegetarian diet</a:t>
            </a:r>
            <a:r>
              <a:rPr lang="en-US"/>
              <a:t>. </a:t>
            </a:r>
            <a:endParaRPr lang="en-US" dirty="0"/>
          </a:p>
          <a:p>
            <a:pPr>
              <a:spcBef>
                <a:spcPts val="2000"/>
              </a:spcBef>
            </a:pPr>
            <a:r>
              <a:rPr lang="en-US"/>
              <a:t>Thus</a:t>
            </a:r>
            <a:r>
              <a:rPr lang="en-US" dirty="0"/>
              <a:t>, living a vegetarian lifestyle may also require more effort compared to relying on a meat-based diet.</a:t>
            </a:r>
          </a:p>
          <a:p>
            <a:pPr>
              <a:spcBef>
                <a:spcPts val="2000"/>
              </a:spcBef>
            </a:pPr>
            <a:endParaRPr lang="de-DE" dirty="0"/>
          </a:p>
        </p:txBody>
      </p:sp>
    </p:spTree>
    <p:extLst>
      <p:ext uri="{BB962C8B-B14F-4D97-AF65-F5344CB8AC3E}">
        <p14:creationId xmlns:p14="http://schemas.microsoft.com/office/powerpoint/2010/main" val="2250219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You may have to give up your favorite foods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Let’s be honest. </a:t>
            </a:r>
          </a:p>
          <a:p>
            <a:pPr>
              <a:spcBef>
                <a:spcPts val="2000"/>
              </a:spcBef>
            </a:pPr>
            <a:r>
              <a:rPr lang="en-US" dirty="0"/>
              <a:t>Especially for men, most of their favorite foods are made out of meat. </a:t>
            </a:r>
          </a:p>
          <a:p>
            <a:pPr>
              <a:spcBef>
                <a:spcPts val="2000"/>
              </a:spcBef>
            </a:pPr>
            <a:r>
              <a:rPr lang="en-US" dirty="0"/>
              <a:t>Men like to barbecue and to eat tasty steaks, burgers, sausages and all other kinds of meat. </a:t>
            </a:r>
          </a:p>
          <a:p>
            <a:pPr>
              <a:spcBef>
                <a:spcPts val="2000"/>
              </a:spcBef>
            </a:pPr>
            <a:r>
              <a:rPr lang="en-US" dirty="0"/>
              <a:t>Thus, especially for men and also women who love to eat good meat, it would be quite hard to giving up all those delicious dishes. </a:t>
            </a:r>
          </a:p>
          <a:p>
            <a:pPr>
              <a:spcBef>
                <a:spcPts val="2000"/>
              </a:spcBef>
            </a:pPr>
            <a:r>
              <a:rPr lang="en-US" dirty="0"/>
              <a:t>I know many people who would never be willing to give up the pleasure of eating those foods. </a:t>
            </a:r>
          </a:p>
          <a:p>
            <a:pPr>
              <a:spcBef>
                <a:spcPts val="2000"/>
              </a:spcBef>
            </a:pPr>
            <a:r>
              <a:rPr lang="en-US" dirty="0"/>
              <a:t>Therefore, it might be quite hard to convince part of our society to switch to a vegetarian diet since it would simply be too much pain for many people.</a:t>
            </a:r>
          </a:p>
          <a:p>
            <a:pPr>
              <a:spcBef>
                <a:spcPts val="2000"/>
              </a:spcBef>
            </a:pPr>
            <a:endParaRPr lang="de-DE" dirty="0"/>
          </a:p>
        </p:txBody>
      </p:sp>
    </p:spTree>
    <p:extLst>
      <p:ext uri="{BB962C8B-B14F-4D97-AF65-F5344CB8AC3E}">
        <p14:creationId xmlns:p14="http://schemas.microsoft.com/office/powerpoint/2010/main" val="2973862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You may lose muscle mass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meat contains plenty of protein, switching from a meat to a vegetarian diet might also imply a loss in muscle mass</a:t>
            </a:r>
            <a:r>
              <a:rPr lang="en-US"/>
              <a:t>. </a:t>
            </a:r>
            <a:endParaRPr lang="en-US" dirty="0"/>
          </a:p>
          <a:p>
            <a:pPr>
              <a:spcBef>
                <a:spcPts val="2000"/>
              </a:spcBef>
            </a:pPr>
            <a:r>
              <a:rPr lang="en-US"/>
              <a:t>Even </a:t>
            </a:r>
            <a:r>
              <a:rPr lang="en-US" dirty="0"/>
              <a:t>though there are some products that are made in order to meet this problem, vegetarians will tend to have more difficulties to sustain their muscles</a:t>
            </a:r>
            <a:r>
              <a:rPr lang="en-US"/>
              <a:t>. </a:t>
            </a:r>
            <a:endParaRPr lang="en-US" dirty="0"/>
          </a:p>
          <a:p>
            <a:pPr>
              <a:spcBef>
                <a:spcPts val="2000"/>
              </a:spcBef>
            </a:pPr>
            <a:r>
              <a:rPr lang="en-US"/>
              <a:t>Thus</a:t>
            </a:r>
            <a:r>
              <a:rPr lang="en-US" dirty="0"/>
              <a:t>, especially if you are quite active in the bodybuilding industry, you might have a quite hard time to avoid meat since it will be a major component of your diet in order to grow your muscles.</a:t>
            </a:r>
          </a:p>
          <a:p>
            <a:pPr>
              <a:spcBef>
                <a:spcPts val="2000"/>
              </a:spcBef>
            </a:pPr>
            <a:endParaRPr lang="de-DE" dirty="0"/>
          </a:p>
        </p:txBody>
      </p:sp>
    </p:spTree>
    <p:extLst>
      <p:ext uri="{BB962C8B-B14F-4D97-AF65-F5344CB8AC3E}">
        <p14:creationId xmlns:p14="http://schemas.microsoft.com/office/powerpoint/2010/main" val="2531744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May be problematic in jobs that require hard physical work</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Switching to a vegetarian diet may also be quite hard for people who have to work in physically exhausting jobs. </a:t>
            </a:r>
          </a:p>
          <a:p>
            <a:pPr>
              <a:spcBef>
                <a:spcPts val="2000"/>
              </a:spcBef>
            </a:pPr>
            <a:r>
              <a:rPr lang="en-US" dirty="0"/>
              <a:t>For instance, working in construction involves plenty of physical work and construction workers need large amounts of energy from their food in order to be able to stay fit. </a:t>
            </a:r>
          </a:p>
          <a:p>
            <a:pPr>
              <a:spcBef>
                <a:spcPts val="2000"/>
              </a:spcBef>
            </a:pPr>
            <a:r>
              <a:rPr lang="en-US" dirty="0"/>
              <a:t>However, a purely vegetarian diet might not be sufficient to provide this kind of energy. </a:t>
            </a:r>
          </a:p>
          <a:p>
            <a:pPr>
              <a:spcBef>
                <a:spcPts val="2000"/>
              </a:spcBef>
            </a:pPr>
            <a:r>
              <a:rPr lang="en-US" dirty="0"/>
              <a:t>There is a reason why people in physically demanding jobs often even eat meat for breakfast. </a:t>
            </a:r>
          </a:p>
          <a:p>
            <a:pPr>
              <a:spcBef>
                <a:spcPts val="2000"/>
              </a:spcBef>
            </a:pPr>
            <a:r>
              <a:rPr lang="en-US" dirty="0"/>
              <a:t>Thus, if you work in one of those physically demanding professions, chances are that you might have difficulties to get enough energy from a vegetarian diet.</a:t>
            </a:r>
          </a:p>
          <a:p>
            <a:pPr>
              <a:spcBef>
                <a:spcPts val="2000"/>
              </a:spcBef>
            </a:pPr>
            <a:endParaRPr lang="de-DE" dirty="0"/>
          </a:p>
        </p:txBody>
      </p:sp>
    </p:spTree>
    <p:extLst>
      <p:ext uri="{BB962C8B-B14F-4D97-AF65-F5344CB8AC3E}">
        <p14:creationId xmlns:p14="http://schemas.microsoft.com/office/powerpoint/2010/main" val="213740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hurt the growth of kids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different media channels, we also frequently hear from parents who wanted to feed their kids solely on a vegetarian or even on a vegan diet</a:t>
            </a:r>
            <a:r>
              <a:rPr lang="en-US"/>
              <a:t>. </a:t>
            </a:r>
            <a:endParaRPr lang="en-US" dirty="0"/>
          </a:p>
          <a:p>
            <a:pPr>
              <a:spcBef>
                <a:spcPts val="2000"/>
              </a:spcBef>
            </a:pPr>
            <a:r>
              <a:rPr lang="en-US"/>
              <a:t>Many </a:t>
            </a:r>
            <a:r>
              <a:rPr lang="en-US" dirty="0"/>
              <a:t>of those kids will suffer from growth problems and may also suffer from serious consequential damage in the long run</a:t>
            </a:r>
            <a:r>
              <a:rPr lang="en-US"/>
              <a:t>. </a:t>
            </a:r>
            <a:endParaRPr lang="en-US" dirty="0"/>
          </a:p>
          <a:p>
            <a:pPr>
              <a:spcBef>
                <a:spcPts val="2000"/>
              </a:spcBef>
            </a:pPr>
            <a:r>
              <a:rPr lang="en-US"/>
              <a:t>Thus</a:t>
            </a:r>
            <a:r>
              <a:rPr lang="en-US" dirty="0"/>
              <a:t>, especially for children, a vegetarian diet might rather harm than do any good and parents should really be careful regarding vegetarian or even vegan diets for their children.</a:t>
            </a:r>
          </a:p>
          <a:p>
            <a:pPr>
              <a:spcBef>
                <a:spcPts val="2000"/>
              </a:spcBef>
            </a:pPr>
            <a:endParaRPr lang="de-DE" dirty="0"/>
          </a:p>
        </p:txBody>
      </p:sp>
    </p:spTree>
    <p:extLst>
      <p:ext uri="{BB962C8B-B14F-4D97-AF65-F5344CB8AC3E}">
        <p14:creationId xmlns:p14="http://schemas.microsoft.com/office/powerpoint/2010/main" val="630664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hurt your health if not done properly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vegetarians have it harder to get sufficient nutrients, they may also be more likely to suffer from health issues caused by a lack of vitamins and minerals. </a:t>
            </a:r>
          </a:p>
          <a:p>
            <a:pPr>
              <a:spcBef>
                <a:spcPts val="2000"/>
              </a:spcBef>
            </a:pPr>
            <a:r>
              <a:rPr lang="en-US" dirty="0"/>
              <a:t>Thus, before switching to a vegetarian diet, it is crucial that you inform yourself about the consequences and how you can get enough nutrients to stay healthy even without eating any meat. </a:t>
            </a:r>
          </a:p>
          <a:p>
            <a:pPr>
              <a:spcBef>
                <a:spcPts val="2000"/>
              </a:spcBef>
            </a:pPr>
            <a:r>
              <a:rPr lang="en-US" dirty="0"/>
              <a:t>If you do not inform yourself, chances are that you will suffer from serious health issues in the long run due to your vegetarian diet.</a:t>
            </a:r>
          </a:p>
          <a:p>
            <a:pPr>
              <a:spcBef>
                <a:spcPts val="2000"/>
              </a:spcBef>
            </a:pPr>
            <a:endParaRPr lang="de-DE" dirty="0"/>
          </a:p>
        </p:txBody>
      </p:sp>
    </p:spTree>
    <p:extLst>
      <p:ext uri="{BB962C8B-B14F-4D97-AF65-F5344CB8AC3E}">
        <p14:creationId xmlns:p14="http://schemas.microsoft.com/office/powerpoint/2010/main" val="3048242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Vegetarianism may be considered unnatural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our ancestors ate vegetables but also relied on meat as a major food source, it may seem kind of unnatural to many people to give up eating meat since our ancestors have consumed meat for millions of years and our genetics developed according to that</a:t>
            </a:r>
            <a:r>
              <a:rPr lang="en-US"/>
              <a:t>. </a:t>
            </a:r>
            <a:endParaRPr lang="en-US" dirty="0"/>
          </a:p>
          <a:p>
            <a:pPr>
              <a:spcBef>
                <a:spcPts val="2000"/>
              </a:spcBef>
            </a:pPr>
            <a:r>
              <a:rPr lang="en-US"/>
              <a:t>Thus</a:t>
            </a:r>
            <a:r>
              <a:rPr lang="en-US" dirty="0"/>
              <a:t>, in order to keep our body healthy, many people claim that meat should be an essential part of every diet since our body adapted to meat consumption for a quite long period of time.</a:t>
            </a:r>
          </a:p>
          <a:p>
            <a:pPr>
              <a:spcBef>
                <a:spcPts val="2000"/>
              </a:spcBef>
            </a:pPr>
            <a:endParaRPr lang="de-DE" dirty="0"/>
          </a:p>
        </p:txBody>
      </p:sp>
    </p:spTree>
    <p:extLst>
      <p:ext uri="{BB962C8B-B14F-4D97-AF65-F5344CB8AC3E}">
        <p14:creationId xmlns:p14="http://schemas.microsoft.com/office/powerpoint/2010/main" val="69988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Health benefits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pPr>
              <a:spcBef>
                <a:spcPts val="2000"/>
              </a:spcBef>
            </a:pPr>
            <a:r>
              <a:rPr lang="en-US" dirty="0"/>
              <a:t>One major advantage of vegetarian diets is that it can be quite healthy. </a:t>
            </a:r>
          </a:p>
          <a:p>
            <a:pPr>
              <a:spcBef>
                <a:spcPts val="2000"/>
              </a:spcBef>
            </a:pPr>
            <a:r>
              <a:rPr lang="en-US" dirty="0"/>
              <a:t>For instance, many people, especially in our Western world, consume far too much meat, which leads to all kinds of health issues in the long run. </a:t>
            </a:r>
          </a:p>
          <a:p>
            <a:pPr>
              <a:spcBef>
                <a:spcPts val="2000"/>
              </a:spcBef>
            </a:pPr>
            <a:r>
              <a:rPr lang="en-US" dirty="0"/>
              <a:t>Thus, those health issues can be avoided by switching from a meat-based diet to a vegetarian lifestyle. </a:t>
            </a:r>
          </a:p>
          <a:p>
            <a:pPr>
              <a:spcBef>
                <a:spcPts val="2000"/>
              </a:spcBef>
            </a:pPr>
            <a:r>
              <a:rPr lang="en-US" dirty="0"/>
              <a:t>However, those health benefits can only manifest if people inform themselves about what it means to become vegetarian. </a:t>
            </a:r>
          </a:p>
          <a:p>
            <a:pPr>
              <a:spcBef>
                <a:spcPts val="2000"/>
              </a:spcBef>
            </a:pPr>
            <a:r>
              <a:rPr lang="en-US" dirty="0"/>
              <a:t>Some vegetarians also suffer from health issues due to a lack of certain nutrients and vitamins. </a:t>
            </a:r>
          </a:p>
          <a:p>
            <a:pPr>
              <a:spcBef>
                <a:spcPts val="2000"/>
              </a:spcBef>
            </a:pPr>
            <a:r>
              <a:rPr lang="en-US" dirty="0"/>
              <a:t>Thus, if you consider to become vegetarian, inform yourself first in order to really make your diet healthier and not worse.</a:t>
            </a:r>
          </a:p>
          <a:p>
            <a:pPr>
              <a:spcBef>
                <a:spcPts val="2000"/>
              </a:spcBef>
            </a:pPr>
            <a:endParaRPr lang="de-DE" dirty="0"/>
          </a:p>
        </p:txBody>
      </p:sp>
    </p:spTree>
    <p:extLst>
      <p:ext uri="{BB962C8B-B14F-4D97-AF65-F5344CB8AC3E}">
        <p14:creationId xmlns:p14="http://schemas.microsoft.com/office/powerpoint/2010/main" val="1384361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Use of GMOs in soy farming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Vegetarians often rely on soil products as a substitute for meat</a:t>
            </a:r>
            <a:r>
              <a:rPr lang="en-US"/>
              <a:t>. </a:t>
            </a:r>
            <a:endParaRPr lang="en-US" dirty="0"/>
          </a:p>
          <a:p>
            <a:pPr>
              <a:spcBef>
                <a:spcPts val="2000"/>
              </a:spcBef>
            </a:pPr>
            <a:r>
              <a:rPr lang="en-US"/>
              <a:t>However</a:t>
            </a:r>
            <a:r>
              <a:rPr lang="en-US" dirty="0"/>
              <a:t>, soy is often produced through the use of genetically modified plants</a:t>
            </a:r>
            <a:r>
              <a:rPr lang="en-US"/>
              <a:t>. </a:t>
            </a:r>
            <a:endParaRPr lang="en-US" dirty="0"/>
          </a:p>
          <a:p>
            <a:pPr>
              <a:spcBef>
                <a:spcPts val="2000"/>
              </a:spcBef>
            </a:pPr>
            <a:r>
              <a:rPr lang="en-US"/>
              <a:t>There </a:t>
            </a:r>
            <a:r>
              <a:rPr lang="en-US" dirty="0"/>
              <a:t>are many critics out there which claim that genetic engineering can be quite harmful to humanity and that it might also affect our health in an adverse manner</a:t>
            </a:r>
            <a:r>
              <a:rPr lang="en-US"/>
              <a:t>. </a:t>
            </a:r>
            <a:endParaRPr lang="en-US" dirty="0"/>
          </a:p>
          <a:p>
            <a:pPr>
              <a:spcBef>
                <a:spcPts val="2000"/>
              </a:spcBef>
            </a:pPr>
            <a:r>
              <a:rPr lang="en-US"/>
              <a:t>Thus</a:t>
            </a:r>
            <a:r>
              <a:rPr lang="en-US" dirty="0"/>
              <a:t>, since vegetarians rely on many products that are made out of genetically modified plants, they may be at greater risk to suffer from potential adverse health consequences.</a:t>
            </a:r>
          </a:p>
          <a:p>
            <a:pPr>
              <a:spcBef>
                <a:spcPts val="2000"/>
              </a:spcBef>
            </a:pPr>
            <a:endParaRPr lang="de-DE" dirty="0"/>
          </a:p>
        </p:txBody>
      </p:sp>
    </p:spTree>
    <p:extLst>
      <p:ext uri="{BB962C8B-B14F-4D97-AF65-F5344CB8AC3E}">
        <p14:creationId xmlns:p14="http://schemas.microsoft.com/office/powerpoint/2010/main" val="3514272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Also implies greenhouse gas emissions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the production of vegetables and fruits implies less greenhouse gas emissions, vegetarian diets are not entirely green</a:t>
            </a:r>
            <a:r>
              <a:rPr lang="en-US"/>
              <a:t>. </a:t>
            </a:r>
            <a:endParaRPr lang="en-US" dirty="0"/>
          </a:p>
          <a:p>
            <a:pPr>
              <a:spcBef>
                <a:spcPts val="2000"/>
              </a:spcBef>
            </a:pPr>
            <a:r>
              <a:rPr lang="en-US"/>
              <a:t>Also </a:t>
            </a:r>
            <a:r>
              <a:rPr lang="en-US" dirty="0"/>
              <a:t>for the production of crops, large machines have to be used which emit significant amounts of greenhouse gases into our atmosphere. </a:t>
            </a:r>
          </a:p>
          <a:p>
            <a:pPr>
              <a:spcBef>
                <a:spcPts val="2000"/>
              </a:spcBef>
            </a:pPr>
            <a:endParaRPr lang="de-DE" dirty="0"/>
          </a:p>
        </p:txBody>
      </p:sp>
    </p:spTree>
    <p:extLst>
      <p:ext uri="{BB962C8B-B14F-4D97-AF65-F5344CB8AC3E}">
        <p14:creationId xmlns:p14="http://schemas.microsoft.com/office/powerpoint/2010/main" val="4018318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Global hunger might rather be a distribution problem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we could feed more people by switching from a meat-based to a vegetarian diet, this does not automatically mean that we actually will feed more people on a global scale. </a:t>
            </a:r>
          </a:p>
          <a:p>
            <a:pPr>
              <a:spcBef>
                <a:spcPts val="2000"/>
              </a:spcBef>
            </a:pPr>
            <a:r>
              <a:rPr lang="en-US" dirty="0"/>
              <a:t>Global hunger is not only a phenomenon of a lack of food, it is rather caused by distribution problems. </a:t>
            </a:r>
          </a:p>
          <a:p>
            <a:pPr>
              <a:spcBef>
                <a:spcPts val="2000"/>
              </a:spcBef>
            </a:pPr>
            <a:r>
              <a:rPr lang="en-US" dirty="0"/>
              <a:t>For instance, we would currently be able to feed our entire world population. </a:t>
            </a:r>
          </a:p>
          <a:p>
            <a:pPr>
              <a:spcBef>
                <a:spcPts val="2000"/>
              </a:spcBef>
            </a:pPr>
            <a:r>
              <a:rPr lang="en-US" dirty="0"/>
              <a:t>However, millions of people die each year from starvation. </a:t>
            </a:r>
          </a:p>
          <a:p>
            <a:pPr>
              <a:spcBef>
                <a:spcPts val="2000"/>
              </a:spcBef>
            </a:pPr>
            <a:r>
              <a:rPr lang="en-US" dirty="0"/>
              <a:t>Thus, in order to fight poverty and starvation, it is crucial to fight the structural political problems and switching to a vegetarian diet would not solve those issues.</a:t>
            </a:r>
          </a:p>
          <a:p>
            <a:pPr>
              <a:spcBef>
                <a:spcPts val="2000"/>
              </a:spcBef>
            </a:pPr>
            <a:endParaRPr lang="de-DE" dirty="0"/>
          </a:p>
        </p:txBody>
      </p:sp>
    </p:spTree>
    <p:extLst>
      <p:ext uri="{BB962C8B-B14F-4D97-AF65-F5344CB8AC3E}">
        <p14:creationId xmlns:p14="http://schemas.microsoft.com/office/powerpoint/2010/main" val="3724056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Fear to lose freedom of choice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are also quite critical when it comes to restrictions of their diet</a:t>
            </a:r>
            <a:r>
              <a:rPr lang="en-US"/>
              <a:t>. </a:t>
            </a:r>
            <a:endParaRPr lang="en-US" dirty="0"/>
          </a:p>
          <a:p>
            <a:pPr>
              <a:spcBef>
                <a:spcPts val="2000"/>
              </a:spcBef>
            </a:pPr>
            <a:r>
              <a:rPr lang="en-US"/>
              <a:t>Some </a:t>
            </a:r>
            <a:r>
              <a:rPr lang="en-US" dirty="0"/>
              <a:t>people fear that they will be confined regarding their diet in the future</a:t>
            </a:r>
            <a:r>
              <a:rPr lang="en-US"/>
              <a:t>. </a:t>
            </a:r>
            <a:endParaRPr lang="en-US" dirty="0"/>
          </a:p>
          <a:p>
            <a:pPr>
              <a:spcBef>
                <a:spcPts val="2000"/>
              </a:spcBef>
            </a:pPr>
            <a:r>
              <a:rPr lang="en-US"/>
              <a:t>Thus</a:t>
            </a:r>
            <a:r>
              <a:rPr lang="en-US" dirty="0"/>
              <a:t>, especially if you live in those regions, you might have a quite hard time and might be even bullied if you practice a vegetarian diet.</a:t>
            </a:r>
          </a:p>
          <a:p>
            <a:pPr>
              <a:spcBef>
                <a:spcPts val="2000"/>
              </a:spcBef>
            </a:pPr>
            <a:endParaRPr lang="de-DE" dirty="0"/>
          </a:p>
        </p:txBody>
      </p:sp>
    </p:spTree>
    <p:extLst>
      <p:ext uri="{BB962C8B-B14F-4D97-AF65-F5344CB8AC3E}">
        <p14:creationId xmlns:p14="http://schemas.microsoft.com/office/powerpoint/2010/main" val="1517964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vegetarian diet has become extremely popular over the past decade</a:t>
            </a:r>
            <a:r>
              <a:rPr lang="en-US"/>
              <a:t>. </a:t>
            </a:r>
            <a:endParaRPr lang="en-US" dirty="0"/>
          </a:p>
          <a:p>
            <a:pPr>
              <a:spcBef>
                <a:spcPts val="2000"/>
              </a:spcBef>
            </a:pPr>
            <a:r>
              <a:rPr lang="en-US"/>
              <a:t>Hundreds </a:t>
            </a:r>
            <a:r>
              <a:rPr lang="en-US" dirty="0"/>
              <a:t>of millions of people around the world rely on it</a:t>
            </a:r>
            <a:r>
              <a:rPr lang="en-US"/>
              <a:t>. </a:t>
            </a:r>
            <a:endParaRPr lang="en-US" dirty="0"/>
          </a:p>
          <a:p>
            <a:pPr>
              <a:spcBef>
                <a:spcPts val="2000"/>
              </a:spcBef>
            </a:pPr>
            <a:r>
              <a:rPr lang="en-US"/>
              <a:t>Although </a:t>
            </a:r>
            <a:r>
              <a:rPr lang="en-US" dirty="0"/>
              <a:t>vegetarianism has many important advantages, it might not be the right way to go for some people since it also implies serious issues</a:t>
            </a:r>
            <a:r>
              <a:rPr lang="en-US"/>
              <a:t>. </a:t>
            </a:r>
            <a:endParaRPr lang="en-US" dirty="0"/>
          </a:p>
          <a:p>
            <a:pPr>
              <a:spcBef>
                <a:spcPts val="2000"/>
              </a:spcBef>
            </a:pPr>
            <a:r>
              <a:rPr lang="en-US"/>
              <a:t>You </a:t>
            </a:r>
            <a:r>
              <a:rPr lang="en-US" dirty="0"/>
              <a:t>have to decide for yourself whether you want to switch from a meat-based to a vegetarian diet or not, depending on your individual preferences and by evaluating all the pros and cons carefully in order to be able to make a profound decision.</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/wiki/Vegetarianism</a:t>
            </a:r>
            <a:endParaRPr lang="en-US" dirty="0"/>
          </a:p>
          <a:p>
            <a:pPr>
              <a:spcBef>
                <a:spcPts val="2000"/>
              </a:spcBef>
            </a:pPr>
            <a:r>
              <a:rPr lang="en-US" u="sng" dirty="0">
                <a:hlinkClick r:id="rId3"/>
              </a:rPr>
              <a:t>https://</a:t>
            </a:r>
            <a:r>
              <a:rPr lang="en-US" u="sng" dirty="0" err="1">
                <a:hlinkClick r:id="rId3"/>
              </a:rPr>
              <a:t>www.vegsoc.org</a:t>
            </a:r>
            <a:r>
              <a:rPr lang="en-US" u="sng" dirty="0">
                <a:hlinkClick r:id="rId3"/>
              </a:rPr>
              <a:t>/</a:t>
            </a:r>
            <a:endParaRPr lang="en-US" dirty="0"/>
          </a:p>
          <a:p>
            <a:pPr>
              <a:spcBef>
                <a:spcPts val="2000"/>
              </a:spcBef>
            </a:pPr>
            <a:r>
              <a:rPr lang="en-US" u="sng" dirty="0">
                <a:hlinkClick r:id="rId4"/>
              </a:rPr>
              <a:t>https://</a:t>
            </a:r>
            <a:r>
              <a:rPr lang="en-US" u="sng" dirty="0" err="1">
                <a:hlinkClick r:id="rId4"/>
              </a:rPr>
              <a:t>www.healthline.com</a:t>
            </a:r>
            <a:r>
              <a:rPr lang="en-US" u="sng" dirty="0">
                <a:hlinkClick r:id="rId4"/>
              </a:rPr>
              <a:t>/nutrition/vegetarian-diet-plan</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Weight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plant-based diets often also imply the consumption of less calories, people tend to lose weight by switching from a meat-based to a vegetarian diet. </a:t>
            </a:r>
          </a:p>
          <a:p>
            <a:pPr>
              <a:spcBef>
                <a:spcPts val="2000"/>
              </a:spcBef>
            </a:pPr>
            <a:r>
              <a:rPr lang="en-US" dirty="0"/>
              <a:t>Especially in our Western world where overweight and obesity are big problems, weight losses might be quite beneficial in order to increase our overall health levels and to lower the enormous public costs that are associated with diseases like obesity. </a:t>
            </a:r>
          </a:p>
          <a:p>
            <a:pPr>
              <a:spcBef>
                <a:spcPts val="2000"/>
              </a:spcBef>
            </a:pPr>
            <a:r>
              <a:rPr lang="en-US" dirty="0"/>
              <a:t>However, note that not all vegetarians are slim and fit. </a:t>
            </a:r>
          </a:p>
          <a:p>
            <a:pPr>
              <a:spcBef>
                <a:spcPts val="2000"/>
              </a:spcBef>
            </a:pPr>
            <a:r>
              <a:rPr lang="en-US" dirty="0"/>
              <a:t>It also depends on their lifestyle, exercising and other factors, not only on changes in nutrition.</a:t>
            </a:r>
          </a:p>
          <a:p>
            <a:pPr>
              <a:spcBef>
                <a:spcPts val="2000"/>
              </a:spcBef>
            </a:pPr>
            <a:endParaRPr lang="de-DE" dirty="0"/>
          </a:p>
        </p:txBody>
      </p:sp>
    </p:spTree>
    <p:extLst>
      <p:ext uri="{BB962C8B-B14F-4D97-AF65-F5344CB8AC3E}">
        <p14:creationId xmlns:p14="http://schemas.microsoft.com/office/powerpoint/2010/main" val="326281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Potential higher life expectancy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Vegetarianism is also often associated with a higher average life expectancy. </a:t>
            </a:r>
          </a:p>
          <a:p>
            <a:pPr>
              <a:spcBef>
                <a:spcPts val="2000"/>
              </a:spcBef>
            </a:pPr>
            <a:r>
              <a:rPr lang="en-US" dirty="0"/>
              <a:t>However, it is questionable if this is really true. </a:t>
            </a:r>
          </a:p>
          <a:p>
            <a:pPr>
              <a:spcBef>
                <a:spcPts val="2000"/>
              </a:spcBef>
            </a:pPr>
            <a:r>
              <a:rPr lang="en-US" dirty="0"/>
              <a:t>Even though people living on a vegetarian diet tend to live longer, there might be additional factors apart from their diet that vastly affect life expectancy. </a:t>
            </a:r>
          </a:p>
          <a:p>
            <a:pPr>
              <a:spcBef>
                <a:spcPts val="2000"/>
              </a:spcBef>
            </a:pPr>
            <a:r>
              <a:rPr lang="en-US" dirty="0"/>
              <a:t>For instance, people who engage in vegetarian diets may also be better educated and more aware of their health. </a:t>
            </a:r>
          </a:p>
          <a:p>
            <a:pPr>
              <a:spcBef>
                <a:spcPts val="2000"/>
              </a:spcBef>
            </a:pPr>
            <a:r>
              <a:rPr lang="en-US" dirty="0"/>
              <a:t>Thus, those people are also more likely to work out on a regular basis and to take additional measures to stay healthy. </a:t>
            </a:r>
          </a:p>
          <a:p>
            <a:pPr>
              <a:spcBef>
                <a:spcPts val="2000"/>
              </a:spcBef>
            </a:pPr>
            <a:r>
              <a:rPr lang="en-US" dirty="0"/>
              <a:t>Therefore, the higher life expectancy might be correlated, but might not actually be solely caused by a vegetarian diet.</a:t>
            </a:r>
          </a:p>
          <a:p>
            <a:pPr>
              <a:spcBef>
                <a:spcPts val="2000"/>
              </a:spcBef>
            </a:pPr>
            <a:endParaRPr lang="de-DE" dirty="0"/>
          </a:p>
        </p:txBody>
      </p:sp>
    </p:spTree>
    <p:extLst>
      <p:ext uri="{BB962C8B-B14F-4D97-AF65-F5344CB8AC3E}">
        <p14:creationId xmlns:p14="http://schemas.microsoft.com/office/powerpoint/2010/main" val="169988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Can slow down 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Western world, we consume excessive levels of meat on a daily basis</a:t>
            </a:r>
            <a:r>
              <a:rPr lang="en-US"/>
              <a:t>. </a:t>
            </a:r>
            <a:endParaRPr lang="en-US" dirty="0"/>
          </a:p>
          <a:p>
            <a:pPr>
              <a:spcBef>
                <a:spcPts val="2000"/>
              </a:spcBef>
            </a:pPr>
            <a:r>
              <a:rPr lang="en-US"/>
              <a:t>These </a:t>
            </a:r>
            <a:r>
              <a:rPr lang="en-US" dirty="0"/>
              <a:t>high levels of meat consumption also contribute to climate change</a:t>
            </a:r>
            <a:r>
              <a:rPr lang="en-US"/>
              <a:t>. </a:t>
            </a:r>
            <a:endParaRPr lang="en-US" dirty="0"/>
          </a:p>
          <a:p>
            <a:pPr>
              <a:spcBef>
                <a:spcPts val="2000"/>
              </a:spcBef>
            </a:pPr>
            <a:r>
              <a:rPr lang="en-US"/>
              <a:t>Through </a:t>
            </a:r>
            <a:r>
              <a:rPr lang="en-US" dirty="0"/>
              <a:t>the production of meat, large amounts of greenhouse gases are emitted into the air</a:t>
            </a:r>
            <a:r>
              <a:rPr lang="en-US"/>
              <a:t>. </a:t>
            </a:r>
            <a:endParaRPr lang="en-US" dirty="0"/>
          </a:p>
          <a:p>
            <a:pPr>
              <a:spcBef>
                <a:spcPts val="2000"/>
              </a:spcBef>
            </a:pPr>
            <a:r>
              <a:rPr lang="en-US"/>
              <a:t>Through </a:t>
            </a:r>
            <a:r>
              <a:rPr lang="en-US" dirty="0"/>
              <a:t>the switch from a meat-based to a vegetarian diet, the level of greenhouse gas emissions could be significantly lowered and global warming and its related adverse environmental effects could be slowed down to a certain extent.</a:t>
            </a:r>
          </a:p>
          <a:p>
            <a:pPr>
              <a:spcBef>
                <a:spcPts val="2000"/>
              </a:spcBef>
            </a:pPr>
            <a:endParaRPr lang="de-DE" dirty="0"/>
          </a:p>
        </p:txBody>
      </p:sp>
    </p:spTree>
    <p:extLst>
      <p:ext uri="{BB962C8B-B14F-4D97-AF65-F5344CB8AC3E}">
        <p14:creationId xmlns:p14="http://schemas.microsoft.com/office/powerpoint/2010/main" val="384173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Can save the lives of animals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meat-based diet also implies the need to take lives of millions or even billions of animals each year. </a:t>
            </a:r>
          </a:p>
          <a:p>
            <a:pPr>
              <a:spcBef>
                <a:spcPts val="2000"/>
              </a:spcBef>
            </a:pPr>
            <a:r>
              <a:rPr lang="en-US" dirty="0"/>
              <a:t>Many people feel some kind of responsibility to lower or even to fully avoid their meat consumption in order to save the lives of animals. </a:t>
            </a:r>
          </a:p>
          <a:p>
            <a:pPr>
              <a:spcBef>
                <a:spcPts val="2000"/>
              </a:spcBef>
            </a:pPr>
            <a:r>
              <a:rPr lang="en-US" dirty="0"/>
              <a:t>Some people also claim that meat consumption should be abandoned since there are plenty of diet alternatives and we as humanity might not have to use the meat from animals anymore to survive. </a:t>
            </a:r>
          </a:p>
          <a:p>
            <a:pPr>
              <a:spcBef>
                <a:spcPts val="2000"/>
              </a:spcBef>
            </a:pPr>
            <a:r>
              <a:rPr lang="en-US" dirty="0"/>
              <a:t>Thus, many people also think that saving the lives of animals should be prioritized over our enjoyment regarding meat consumption.</a:t>
            </a:r>
          </a:p>
          <a:p>
            <a:pPr>
              <a:spcBef>
                <a:spcPts val="2000"/>
              </a:spcBef>
            </a:pPr>
            <a:endParaRPr lang="de-DE" dirty="0"/>
          </a:p>
        </p:txBody>
      </p:sp>
    </p:spTree>
    <p:extLst>
      <p:ext uri="{BB962C8B-B14F-4D97-AF65-F5344CB8AC3E}">
        <p14:creationId xmlns:p14="http://schemas.microsoft.com/office/powerpoint/2010/main" val="324461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the need for factory farming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meet the excessive demand for meat on a global scale, factory farming has become an effective and cheap tool to produce large amounts of meat in a quite short period of time. </a:t>
            </a:r>
          </a:p>
          <a:p>
            <a:pPr>
              <a:spcBef>
                <a:spcPts val="2000"/>
              </a:spcBef>
            </a:pPr>
            <a:r>
              <a:rPr lang="en-US" dirty="0"/>
              <a:t>However, there are many problems with factory farming. Animals are usually treated quite poorly and may suffer from plenty of health issues since they are often barely able to move. </a:t>
            </a:r>
          </a:p>
          <a:p>
            <a:pPr>
              <a:spcBef>
                <a:spcPts val="2000"/>
              </a:spcBef>
            </a:pPr>
            <a:r>
              <a:rPr lang="en-US" dirty="0"/>
              <a:t>Thus, factory farming can be considered to be quite problematic from an animal rights perspective. </a:t>
            </a:r>
          </a:p>
          <a:p>
            <a:pPr>
              <a:spcBef>
                <a:spcPts val="2000"/>
              </a:spcBef>
            </a:pPr>
            <a:r>
              <a:rPr lang="en-US" dirty="0"/>
              <a:t>Through the switch from a meat-based to a vegetarian diet, the overall meat demand would be lowered and so would be the need for factory farming.</a:t>
            </a:r>
          </a:p>
          <a:p>
            <a:pPr>
              <a:spcBef>
                <a:spcPts val="2000"/>
              </a:spcBef>
            </a:pPr>
            <a:endParaRPr lang="de-DE" dirty="0"/>
          </a:p>
        </p:txBody>
      </p:sp>
    </p:spTree>
    <p:extLst>
      <p:ext uri="{BB962C8B-B14F-4D97-AF65-F5344CB8AC3E}">
        <p14:creationId xmlns:p14="http://schemas.microsoft.com/office/powerpoint/2010/main" val="336098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efficient food 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Meat consumption can also be regarded as a quite inefficient food use</a:t>
            </a:r>
            <a:r>
              <a:rPr lang="en-US"/>
              <a:t>. </a:t>
            </a:r>
            <a:endParaRPr lang="en-US" dirty="0"/>
          </a:p>
          <a:p>
            <a:pPr>
              <a:spcBef>
                <a:spcPts val="2000"/>
              </a:spcBef>
            </a:pPr>
            <a:r>
              <a:rPr lang="en-US"/>
              <a:t>For </a:t>
            </a:r>
            <a:r>
              <a:rPr lang="en-US" dirty="0"/>
              <a:t>instance, for the production of one calory of meat, multiple calories of plant material have to be used</a:t>
            </a:r>
            <a:r>
              <a:rPr lang="en-US"/>
              <a:t>. </a:t>
            </a:r>
            <a:endParaRPr lang="en-US" dirty="0"/>
          </a:p>
          <a:p>
            <a:pPr>
              <a:spcBef>
                <a:spcPts val="2000"/>
              </a:spcBef>
            </a:pPr>
            <a:r>
              <a:rPr lang="en-US"/>
              <a:t>This </a:t>
            </a:r>
            <a:r>
              <a:rPr lang="en-US" dirty="0"/>
              <a:t>implies that we could feed much more people by switching from a meat-centered to a vegetarian diet instead</a:t>
            </a:r>
            <a:r>
              <a:rPr lang="en-US"/>
              <a:t>. </a:t>
            </a:r>
            <a:endParaRPr lang="en-US" dirty="0"/>
          </a:p>
          <a:p>
            <a:pPr>
              <a:spcBef>
                <a:spcPts val="2000"/>
              </a:spcBef>
            </a:pPr>
            <a:r>
              <a:rPr lang="en-US"/>
              <a:t>Thus</a:t>
            </a:r>
            <a:r>
              <a:rPr lang="en-US" dirty="0"/>
              <a:t>, vegetarianism can also be considered to be more efficient in terms of calory use compared to a meat-based diet.</a:t>
            </a:r>
          </a:p>
          <a:p>
            <a:pPr>
              <a:spcBef>
                <a:spcPts val="2000"/>
              </a:spcBef>
            </a:pPr>
            <a:endParaRPr lang="de-DE" dirty="0"/>
          </a:p>
        </p:txBody>
      </p:sp>
    </p:spTree>
    <p:extLst>
      <p:ext uri="{BB962C8B-B14F-4D97-AF65-F5344CB8AC3E}">
        <p14:creationId xmlns:p14="http://schemas.microsoft.com/office/powerpoint/2010/main" val="43693153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3227</Words>
  <Application>Microsoft Office PowerPoint</Application>
  <PresentationFormat>Breitbild</PresentationFormat>
  <Paragraphs>189</Paragraphs>
  <Slides>35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35</vt:i4>
      </vt:variant>
    </vt:vector>
  </HeadingPairs>
  <TitlesOfParts>
    <vt:vector size="39" baseType="lpstr">
      <vt:lpstr>Arial</vt:lpstr>
      <vt:lpstr>Calibri</vt:lpstr>
      <vt:lpstr>Calibri Light</vt:lpstr>
      <vt:lpstr>Office</vt:lpstr>
      <vt:lpstr>Vegetarian Diet</vt:lpstr>
      <vt:lpstr>Advantages of a Vegetarian Diet</vt:lpstr>
      <vt:lpstr>Health benefits</vt:lpstr>
      <vt:lpstr>Weight loss</vt:lpstr>
      <vt:lpstr>Potential higher life expectancy</vt:lpstr>
      <vt:lpstr>Can slow down global warming</vt:lpstr>
      <vt:lpstr>Can save the lives of animals</vt:lpstr>
      <vt:lpstr>Reduction of the need for factory farming</vt:lpstr>
      <vt:lpstr>More efficient food use</vt:lpstr>
      <vt:lpstr>Reduction in global hunger</vt:lpstr>
      <vt:lpstr>Conservation of water</vt:lpstr>
      <vt:lpstr>Preservation of our forests</vt:lpstr>
      <vt:lpstr>Mitigation of habitat destruction</vt:lpstr>
      <vt:lpstr>Reduction in antibiotics use</vt:lpstr>
      <vt:lpstr>Reduction of the overfishing problem</vt:lpstr>
      <vt:lpstr>Less soil pollution</vt:lpstr>
      <vt:lpstr>Less groundwater pollution</vt:lpstr>
      <vt:lpstr>Ethical concerns regarding meat consumption</vt:lpstr>
      <vt:lpstr>Disadvantages of a Vegetarian Diet</vt:lpstr>
      <vt:lpstr>Needs a strong will</vt:lpstr>
      <vt:lpstr>May be more expensive</vt:lpstr>
      <vt:lpstr>Vegetarian diet may lead to nutrient deficiencies</vt:lpstr>
      <vt:lpstr>Might be hard to implement in your daily life</vt:lpstr>
      <vt:lpstr>You may have to give up your favorite foods</vt:lpstr>
      <vt:lpstr>You may lose muscle mass</vt:lpstr>
      <vt:lpstr>May be problematic in jobs that require hard physical work</vt:lpstr>
      <vt:lpstr>May hurt the growth of kids</vt:lpstr>
      <vt:lpstr>May hurt your health if not done properly</vt:lpstr>
      <vt:lpstr>Vegetarianism may be considered unnatural</vt:lpstr>
      <vt:lpstr>Use of GMOs in soy farming</vt:lpstr>
      <vt:lpstr>Also implies greenhouse gas emissions</vt:lpstr>
      <vt:lpstr>Global hunger might rather be a distribution problem</vt:lpstr>
      <vt:lpstr>Fear to lose freedom of choice</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16</cp:revision>
  <dcterms:created xsi:type="dcterms:W3CDTF">2019-10-10T16:23:16Z</dcterms:created>
  <dcterms:modified xsi:type="dcterms:W3CDTF">2020-05-09T08:15:04Z</dcterms:modified>
</cp:coreProperties>
</file>